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nton"/>
      <p:regular r:id="rId52"/>
    </p:embeddedFon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Proxima Nova Semibold"/>
      <p:regular r:id="rId67"/>
      <p:bold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5B68A-F7CA-43A5-9341-193E8A5E9C31}">
  <a:tblStyle styleId="{4A45B68A-F7CA-43A5-9341-193E8A5E9C3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E6899F-DD2B-41DD-8469-D0EE95BB641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4.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6.xml"/><Relationship Id="rId66" Type="http://schemas.openxmlformats.org/officeDocument/2006/relationships/font" Target="fonts/AmaticSC-bold.fntdata"/><Relationship Id="rId21" Type="http://schemas.openxmlformats.org/officeDocument/2006/relationships/slide" Target="slides/slide15.xml"/><Relationship Id="rId65" Type="http://schemas.openxmlformats.org/officeDocument/2006/relationships/font" Target="fonts/AmaticSC-regular.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ProximaNova-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regular.fntdata"/><Relationship Id="rId52" Type="http://schemas.openxmlformats.org/officeDocument/2006/relationships/font" Target="fonts/Anton-regular.fntdata"/><Relationship Id="rId11" Type="http://schemas.openxmlformats.org/officeDocument/2006/relationships/slide" Target="slides/slide5.xml"/><Relationship Id="rId55" Type="http://schemas.openxmlformats.org/officeDocument/2006/relationships/font" Target="fonts/Raleway-italic.fntdata"/><Relationship Id="rId10" Type="http://schemas.openxmlformats.org/officeDocument/2006/relationships/slide" Target="slides/slide4.xml"/><Relationship Id="rId54" Type="http://schemas.openxmlformats.org/officeDocument/2006/relationships/font" Target="fonts/Raleway-bold.fntdata"/><Relationship Id="rId13" Type="http://schemas.openxmlformats.org/officeDocument/2006/relationships/slide" Target="slides/slide7.xml"/><Relationship Id="rId57" Type="http://schemas.openxmlformats.org/officeDocument/2006/relationships/font" Target="fonts/ProximaNova-regular.fntdata"/><Relationship Id="rId12" Type="http://schemas.openxmlformats.org/officeDocument/2006/relationships/slide" Target="slides/slide6.xml"/><Relationship Id="rId56" Type="http://schemas.openxmlformats.org/officeDocument/2006/relationships/font" Target="fonts/Raleway-boldItalic.fntdata"/><Relationship Id="rId15" Type="http://schemas.openxmlformats.org/officeDocument/2006/relationships/slide" Target="slides/slide9.xml"/><Relationship Id="rId59" Type="http://schemas.openxmlformats.org/officeDocument/2006/relationships/font" Target="fonts/ProximaNova-italic.fntdata"/><Relationship Id="rId14" Type="http://schemas.openxmlformats.org/officeDocument/2006/relationships/slide" Target="slides/slide8.xml"/><Relationship Id="rId58" Type="http://schemas.openxmlformats.org/officeDocument/2006/relationships/font" Target="fonts/ProximaNov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0adc3d3dc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30adc3d3dc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0adc3d3dc3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30adc3d3dc3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0adc3d3dc3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0adc3d3dc3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0adc3d3dc3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0adc3d3dc3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30adc3d3dc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30adc3d3dc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910c9cff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910c9cff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910c9cff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910c9cff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1910c9cff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1910c9cff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04f468eb89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04f468eb89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ea912879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ea912879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ea912879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ea912879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9896a770bd_0_10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29896a770bd_0_10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29896a770bd_0_10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29896a770bd_0_10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9896a770b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9896a770b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9896a770bd_0_10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9896a770bd_0_10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9896a770bd_0_10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9896a770bd_0_10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9896a770bd_0_10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9896a770bd_0_10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9896a770bd_0_1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9896a770bd_0_1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8" name="Shape 4618"/>
        <p:cNvGrpSpPr/>
        <p:nvPr/>
      </p:nvGrpSpPr>
      <p:grpSpPr>
        <a:xfrm>
          <a:off x="0" y="0"/>
          <a:ext cx="0" cy="0"/>
          <a:chOff x="0" y="0"/>
          <a:chExt cx="0" cy="0"/>
        </a:xfrm>
      </p:grpSpPr>
      <p:sp>
        <p:nvSpPr>
          <p:cNvPr id="4619" name="Google Shape;4619;g29896a770bd_0_13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0" name="Google Shape;4620;g29896a770bd_0_13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7" name="Shape 5037"/>
        <p:cNvGrpSpPr/>
        <p:nvPr/>
      </p:nvGrpSpPr>
      <p:grpSpPr>
        <a:xfrm>
          <a:off x="0" y="0"/>
          <a:ext cx="0" cy="0"/>
          <a:chOff x="0" y="0"/>
          <a:chExt cx="0" cy="0"/>
        </a:xfrm>
      </p:grpSpPr>
      <p:sp>
        <p:nvSpPr>
          <p:cNvPr id="5038" name="Google Shape;5038;g29896a770bd_0_13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9" name="Google Shape;5039;g29896a770bd_0_13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7" name="Shape 5207"/>
        <p:cNvGrpSpPr/>
        <p:nvPr/>
      </p:nvGrpSpPr>
      <p:grpSpPr>
        <a:xfrm>
          <a:off x="0" y="0"/>
          <a:ext cx="0" cy="0"/>
          <a:chOff x="0" y="0"/>
          <a:chExt cx="0" cy="0"/>
        </a:xfrm>
      </p:grpSpPr>
      <p:sp>
        <p:nvSpPr>
          <p:cNvPr id="5208" name="Google Shape;5208;g29896a770bd_0_13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9" name="Google Shape;5209;g29896a770bd_0_13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29896a770bd_0_14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29896a770bd_0_14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29896a770bd_0_14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29896a770bd_0_14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8" name="Shape 6418"/>
        <p:cNvGrpSpPr/>
        <p:nvPr/>
      </p:nvGrpSpPr>
      <p:grpSpPr>
        <a:xfrm>
          <a:off x="0" y="0"/>
          <a:ext cx="0" cy="0"/>
          <a:chOff x="0" y="0"/>
          <a:chExt cx="0" cy="0"/>
        </a:xfrm>
      </p:grpSpPr>
      <p:sp>
        <p:nvSpPr>
          <p:cNvPr id="6419" name="Google Shape;6419;g29896a770bd_0_15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0" name="Google Shape;6420;g29896a770bd_0_15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0adc3d3dc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0adc3d3dc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9" name="Shape 6779"/>
        <p:cNvGrpSpPr/>
        <p:nvPr/>
      </p:nvGrpSpPr>
      <p:grpSpPr>
        <a:xfrm>
          <a:off x="0" y="0"/>
          <a:ext cx="0" cy="0"/>
          <a:chOff x="0" y="0"/>
          <a:chExt cx="0" cy="0"/>
        </a:xfrm>
      </p:grpSpPr>
      <p:sp>
        <p:nvSpPr>
          <p:cNvPr id="6780" name="Google Shape;6780;g29896a770bd_0_15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1" name="Google Shape;6781;g29896a770bd_0_15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9" name="Shape 7289"/>
        <p:cNvGrpSpPr/>
        <p:nvPr/>
      </p:nvGrpSpPr>
      <p:grpSpPr>
        <a:xfrm>
          <a:off x="0" y="0"/>
          <a:ext cx="0" cy="0"/>
          <a:chOff x="0" y="0"/>
          <a:chExt cx="0" cy="0"/>
        </a:xfrm>
      </p:grpSpPr>
      <p:sp>
        <p:nvSpPr>
          <p:cNvPr id="7290" name="Google Shape;7290;g29896a770bd_0_15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1" name="Google Shape;7291;g29896a770bd_0_15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9" name="Shape 7909"/>
        <p:cNvGrpSpPr/>
        <p:nvPr/>
      </p:nvGrpSpPr>
      <p:grpSpPr>
        <a:xfrm>
          <a:off x="0" y="0"/>
          <a:ext cx="0" cy="0"/>
          <a:chOff x="0" y="0"/>
          <a:chExt cx="0" cy="0"/>
        </a:xfrm>
      </p:grpSpPr>
      <p:sp>
        <p:nvSpPr>
          <p:cNvPr id="7910" name="Google Shape;7910;g29896a770bd_0_16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1" name="Google Shape;7911;g29896a770bd_0_16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3" name="Shape 8503"/>
        <p:cNvGrpSpPr/>
        <p:nvPr/>
      </p:nvGrpSpPr>
      <p:grpSpPr>
        <a:xfrm>
          <a:off x="0" y="0"/>
          <a:ext cx="0" cy="0"/>
          <a:chOff x="0" y="0"/>
          <a:chExt cx="0" cy="0"/>
        </a:xfrm>
      </p:grpSpPr>
      <p:sp>
        <p:nvSpPr>
          <p:cNvPr id="8504" name="Google Shape;8504;g29896a770bd_0_17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5" name="Google Shape;8505;g29896a770bd_0_17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4" name="Shape 8824"/>
        <p:cNvGrpSpPr/>
        <p:nvPr/>
      </p:nvGrpSpPr>
      <p:grpSpPr>
        <a:xfrm>
          <a:off x="0" y="0"/>
          <a:ext cx="0" cy="0"/>
          <a:chOff x="0" y="0"/>
          <a:chExt cx="0" cy="0"/>
        </a:xfrm>
      </p:grpSpPr>
      <p:sp>
        <p:nvSpPr>
          <p:cNvPr id="8825" name="Google Shape;8825;g29896a770bd_0_17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6" name="Google Shape;8826;g29896a770bd_0_17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2" name="Shape 9132"/>
        <p:cNvGrpSpPr/>
        <p:nvPr/>
      </p:nvGrpSpPr>
      <p:grpSpPr>
        <a:xfrm>
          <a:off x="0" y="0"/>
          <a:ext cx="0" cy="0"/>
          <a:chOff x="0" y="0"/>
          <a:chExt cx="0" cy="0"/>
        </a:xfrm>
      </p:grpSpPr>
      <p:sp>
        <p:nvSpPr>
          <p:cNvPr id="9133" name="Google Shape;9133;g29896a770bd_0_19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4" name="Google Shape;9134;g29896a770bd_0_19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0adc3d3dc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0adc3d3dc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0adc3d3dc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0adc3d3dc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0adc3d3d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0adc3d3d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0adc3d3dc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30adc3d3dc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 y="0"/>
            <a:ext cx="9150801" cy="5143797"/>
            <a:chOff x="-1" y="0"/>
            <a:chExt cx="9150801" cy="5143797"/>
          </a:xfrm>
        </p:grpSpPr>
        <p:grpSp>
          <p:nvGrpSpPr>
            <p:cNvPr id="10" name="Google Shape;10;p2"/>
            <p:cNvGrpSpPr/>
            <p:nvPr/>
          </p:nvGrpSpPr>
          <p:grpSpPr>
            <a:xfrm>
              <a:off x="-1" y="3634654"/>
              <a:ext cx="9144337" cy="1509143"/>
              <a:chOff x="-1" y="3634654"/>
              <a:chExt cx="9144337" cy="1509143"/>
            </a:xfrm>
          </p:grpSpPr>
          <p:grpSp>
            <p:nvGrpSpPr>
              <p:cNvPr id="11" name="Google Shape;11;p2"/>
              <p:cNvGrpSpPr/>
              <p:nvPr/>
            </p:nvGrpSpPr>
            <p:grpSpPr>
              <a:xfrm>
                <a:off x="-1" y="3634654"/>
                <a:ext cx="9141082" cy="971959"/>
                <a:chOff x="-1" y="3634654"/>
                <a:chExt cx="9141082" cy="971959"/>
              </a:xfrm>
            </p:grpSpPr>
            <p:grpSp>
              <p:nvGrpSpPr>
                <p:cNvPr id="12" name="Google Shape;12;p2"/>
                <p:cNvGrpSpPr/>
                <p:nvPr/>
              </p:nvGrpSpPr>
              <p:grpSpPr>
                <a:xfrm>
                  <a:off x="-1" y="3834908"/>
                  <a:ext cx="1326491" cy="771410"/>
                  <a:chOff x="-1" y="3834908"/>
                  <a:chExt cx="1326491" cy="771410"/>
                </a:xfrm>
              </p:grpSpPr>
              <p:sp>
                <p:nvSpPr>
                  <p:cNvPr id="13" name="Google Shape;13;p2"/>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 name="Google Shape;14;p2"/>
                  <p:cNvGrpSpPr/>
                  <p:nvPr/>
                </p:nvGrpSpPr>
                <p:grpSpPr>
                  <a:xfrm flipH="1">
                    <a:off x="-1" y="4271587"/>
                    <a:ext cx="1326491" cy="334731"/>
                    <a:chOff x="7814590" y="4271587"/>
                    <a:chExt cx="1326491" cy="334731"/>
                  </a:xfrm>
                </p:grpSpPr>
                <p:sp>
                  <p:nvSpPr>
                    <p:cNvPr id="15" name="Google Shape;15;p2"/>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 name="Google Shape;18;p2"/>
                <p:cNvGrpSpPr/>
                <p:nvPr/>
              </p:nvGrpSpPr>
              <p:grpSpPr>
                <a:xfrm>
                  <a:off x="3383561" y="3634654"/>
                  <a:ext cx="5757520" cy="971959"/>
                  <a:chOff x="3383561" y="3634654"/>
                  <a:chExt cx="5757520" cy="971959"/>
                </a:xfrm>
              </p:grpSpPr>
              <p:sp>
                <p:nvSpPr>
                  <p:cNvPr id="19" name="Google Shape;19;p2"/>
                  <p:cNvSpPr/>
                  <p:nvPr/>
                </p:nvSpPr>
                <p:spPr>
                  <a:xfrm flipH="1">
                    <a:off x="6735390" y="36346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 name="Google Shape;21;p2"/>
                  <p:cNvGrpSpPr/>
                  <p:nvPr/>
                </p:nvGrpSpPr>
                <p:grpSpPr>
                  <a:xfrm flipH="1">
                    <a:off x="3383561" y="3744257"/>
                    <a:ext cx="5757520" cy="862356"/>
                    <a:chOff x="-1" y="3744257"/>
                    <a:chExt cx="5757520" cy="862356"/>
                  </a:xfrm>
                </p:grpSpPr>
                <p:sp>
                  <p:nvSpPr>
                    <p:cNvPr id="22" name="Google Shape;22;p2"/>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5" name="Google Shape;25;p2"/>
              <p:cNvGrpSpPr/>
              <p:nvPr/>
            </p:nvGrpSpPr>
            <p:grpSpPr>
              <a:xfrm>
                <a:off x="43" y="4603847"/>
                <a:ext cx="9144293" cy="539950"/>
                <a:chOff x="43" y="4603847"/>
                <a:chExt cx="9144293" cy="539950"/>
              </a:xfrm>
            </p:grpSpPr>
            <p:sp>
              <p:nvSpPr>
                <p:cNvPr id="26" name="Google Shape;26;p2"/>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 name="Google Shape;32;p2"/>
                <p:cNvGrpSpPr/>
                <p:nvPr/>
              </p:nvGrpSpPr>
              <p:grpSpPr>
                <a:xfrm>
                  <a:off x="206231" y="4759958"/>
                  <a:ext cx="339829" cy="252642"/>
                  <a:chOff x="206231" y="4759958"/>
                  <a:chExt cx="339829" cy="252642"/>
                </a:xfrm>
              </p:grpSpPr>
              <p:sp>
                <p:nvSpPr>
                  <p:cNvPr id="33" name="Google Shape;33;p2"/>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 name="Google Shape;35;p2"/>
                <p:cNvGrpSpPr/>
                <p:nvPr/>
              </p:nvGrpSpPr>
              <p:grpSpPr>
                <a:xfrm>
                  <a:off x="609226" y="4765719"/>
                  <a:ext cx="323828" cy="223114"/>
                  <a:chOff x="609226" y="4765719"/>
                  <a:chExt cx="323828" cy="223114"/>
                </a:xfrm>
              </p:grpSpPr>
              <p:sp>
                <p:nvSpPr>
                  <p:cNvPr id="36" name="Google Shape;36;p2"/>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1292902" y="4770096"/>
                  <a:ext cx="343944" cy="212303"/>
                  <a:chOff x="1292902" y="4770096"/>
                  <a:chExt cx="343944" cy="212303"/>
                </a:xfrm>
              </p:grpSpPr>
              <p:sp>
                <p:nvSpPr>
                  <p:cNvPr id="39" name="Google Shape;39;p2"/>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 name="Google Shape;42;p2"/>
                <p:cNvGrpSpPr/>
                <p:nvPr/>
              </p:nvGrpSpPr>
              <p:grpSpPr>
                <a:xfrm>
                  <a:off x="7907471" y="4759958"/>
                  <a:ext cx="339829" cy="252642"/>
                  <a:chOff x="7907471" y="4759958"/>
                  <a:chExt cx="339829" cy="252642"/>
                </a:xfrm>
              </p:grpSpPr>
              <p:sp>
                <p:nvSpPr>
                  <p:cNvPr id="43" name="Google Shape;43;p2"/>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 name="Google Shape;45;p2"/>
                <p:cNvGrpSpPr/>
                <p:nvPr/>
              </p:nvGrpSpPr>
              <p:grpSpPr>
                <a:xfrm>
                  <a:off x="8310466" y="4765719"/>
                  <a:ext cx="323832" cy="223114"/>
                  <a:chOff x="8310466" y="4765719"/>
                  <a:chExt cx="323832" cy="223114"/>
                </a:xfrm>
              </p:grpSpPr>
              <p:sp>
                <p:nvSpPr>
                  <p:cNvPr id="46" name="Google Shape;46;p2"/>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 name="Google Shape;48;p2"/>
                <p:cNvGrpSpPr/>
                <p:nvPr/>
              </p:nvGrpSpPr>
              <p:grpSpPr>
                <a:xfrm>
                  <a:off x="8769488" y="4770096"/>
                  <a:ext cx="343944" cy="212303"/>
                  <a:chOff x="8769488" y="4770096"/>
                  <a:chExt cx="343944" cy="212303"/>
                </a:xfrm>
              </p:grpSpPr>
              <p:sp>
                <p:nvSpPr>
                  <p:cNvPr id="49" name="Google Shape;49;p2"/>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 name="Google Shape;52;p2"/>
                <p:cNvGrpSpPr/>
                <p:nvPr/>
              </p:nvGrpSpPr>
              <p:grpSpPr>
                <a:xfrm>
                  <a:off x="4344901" y="4806225"/>
                  <a:ext cx="237616" cy="159509"/>
                  <a:chOff x="4344901" y="4806225"/>
                  <a:chExt cx="237616" cy="159509"/>
                </a:xfrm>
              </p:grpSpPr>
              <p:sp>
                <p:nvSpPr>
                  <p:cNvPr id="53" name="Google Shape;53;p2"/>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2"/>
                <p:cNvGrpSpPr/>
                <p:nvPr/>
              </p:nvGrpSpPr>
              <p:grpSpPr>
                <a:xfrm>
                  <a:off x="4627559" y="4826661"/>
                  <a:ext cx="393158" cy="170393"/>
                  <a:chOff x="4627559" y="4826661"/>
                  <a:chExt cx="393158" cy="170393"/>
                </a:xfrm>
              </p:grpSpPr>
              <p:sp>
                <p:nvSpPr>
                  <p:cNvPr id="56" name="Google Shape;56;p2"/>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 name="Google Shape;59;p2"/>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 name="Google Shape;60;p2"/>
                <p:cNvGrpSpPr/>
                <p:nvPr/>
              </p:nvGrpSpPr>
              <p:grpSpPr>
                <a:xfrm>
                  <a:off x="2580036" y="4794866"/>
                  <a:ext cx="436020" cy="179560"/>
                  <a:chOff x="2580036" y="4794866"/>
                  <a:chExt cx="436020" cy="179560"/>
                </a:xfrm>
              </p:grpSpPr>
              <p:sp>
                <p:nvSpPr>
                  <p:cNvPr id="61" name="Google Shape;61;p2"/>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 name="Google Shape;65;p2"/>
                <p:cNvGrpSpPr/>
                <p:nvPr/>
              </p:nvGrpSpPr>
              <p:grpSpPr>
                <a:xfrm>
                  <a:off x="3055253" y="4744852"/>
                  <a:ext cx="328964" cy="214701"/>
                  <a:chOff x="3055253" y="4744852"/>
                  <a:chExt cx="328964" cy="214701"/>
                </a:xfrm>
              </p:grpSpPr>
              <p:sp>
                <p:nvSpPr>
                  <p:cNvPr id="66" name="Google Shape;66;p2"/>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 name="Google Shape;69;p2"/>
                <p:cNvGrpSpPr/>
                <p:nvPr/>
              </p:nvGrpSpPr>
              <p:grpSpPr>
                <a:xfrm>
                  <a:off x="3435299" y="4794745"/>
                  <a:ext cx="181242" cy="177466"/>
                  <a:chOff x="3435299" y="4794745"/>
                  <a:chExt cx="181242" cy="177466"/>
                </a:xfrm>
              </p:grpSpPr>
              <p:sp>
                <p:nvSpPr>
                  <p:cNvPr id="70" name="Google Shape;70;p2"/>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2" name="Google Shape;72;p2"/>
            <p:cNvGrpSpPr/>
            <p:nvPr/>
          </p:nvGrpSpPr>
          <p:grpSpPr>
            <a:xfrm>
              <a:off x="25" y="0"/>
              <a:ext cx="9150776" cy="1135213"/>
              <a:chOff x="24" y="0"/>
              <a:chExt cx="9150776" cy="2380400"/>
            </a:xfrm>
          </p:grpSpPr>
          <p:sp>
            <p:nvSpPr>
              <p:cNvPr id="73" name="Google Shape;73;p2"/>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2"/>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2"/>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7" name="Google Shape;77;p2"/>
          <p:cNvSpPr txBox="1"/>
          <p:nvPr>
            <p:ph type="ctrTitle"/>
          </p:nvPr>
        </p:nvSpPr>
        <p:spPr>
          <a:xfrm>
            <a:off x="713225" y="931750"/>
            <a:ext cx="4039800" cy="1813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8" name="Google Shape;78;p2"/>
          <p:cNvSpPr txBox="1"/>
          <p:nvPr>
            <p:ph idx="1" type="subTitle"/>
          </p:nvPr>
        </p:nvSpPr>
        <p:spPr>
          <a:xfrm>
            <a:off x="713225" y="2755300"/>
            <a:ext cx="4039800" cy="41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3" name="Shape 503"/>
        <p:cNvGrpSpPr/>
        <p:nvPr/>
      </p:nvGrpSpPr>
      <p:grpSpPr>
        <a:xfrm>
          <a:off x="0" y="0"/>
          <a:ext cx="0" cy="0"/>
          <a:chOff x="0" y="0"/>
          <a:chExt cx="0" cy="0"/>
        </a:xfrm>
      </p:grpSpPr>
      <p:grpSp>
        <p:nvGrpSpPr>
          <p:cNvPr id="504" name="Google Shape;504;p11"/>
          <p:cNvGrpSpPr/>
          <p:nvPr/>
        </p:nvGrpSpPr>
        <p:grpSpPr>
          <a:xfrm>
            <a:off x="-1" y="0"/>
            <a:ext cx="9150801" cy="5143797"/>
            <a:chOff x="-1" y="0"/>
            <a:chExt cx="9150801" cy="5143797"/>
          </a:xfrm>
        </p:grpSpPr>
        <p:grpSp>
          <p:nvGrpSpPr>
            <p:cNvPr id="505" name="Google Shape;505;p11"/>
            <p:cNvGrpSpPr/>
            <p:nvPr/>
          </p:nvGrpSpPr>
          <p:grpSpPr>
            <a:xfrm>
              <a:off x="-1" y="3634654"/>
              <a:ext cx="9144337" cy="1509143"/>
              <a:chOff x="-1" y="3634654"/>
              <a:chExt cx="9144337" cy="1509143"/>
            </a:xfrm>
          </p:grpSpPr>
          <p:grpSp>
            <p:nvGrpSpPr>
              <p:cNvPr id="506" name="Google Shape;506;p11"/>
              <p:cNvGrpSpPr/>
              <p:nvPr/>
            </p:nvGrpSpPr>
            <p:grpSpPr>
              <a:xfrm>
                <a:off x="-1" y="3634654"/>
                <a:ext cx="9141082" cy="971959"/>
                <a:chOff x="-1" y="3634654"/>
                <a:chExt cx="9141082" cy="971959"/>
              </a:xfrm>
            </p:grpSpPr>
            <p:grpSp>
              <p:nvGrpSpPr>
                <p:cNvPr id="507" name="Google Shape;507;p11"/>
                <p:cNvGrpSpPr/>
                <p:nvPr/>
              </p:nvGrpSpPr>
              <p:grpSpPr>
                <a:xfrm>
                  <a:off x="-1" y="3834908"/>
                  <a:ext cx="1326491" cy="771410"/>
                  <a:chOff x="-1" y="3834908"/>
                  <a:chExt cx="1326491" cy="771410"/>
                </a:xfrm>
              </p:grpSpPr>
              <p:sp>
                <p:nvSpPr>
                  <p:cNvPr id="508" name="Google Shape;508;p11"/>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09" name="Google Shape;509;p11"/>
                  <p:cNvGrpSpPr/>
                  <p:nvPr/>
                </p:nvGrpSpPr>
                <p:grpSpPr>
                  <a:xfrm flipH="1">
                    <a:off x="-1" y="4271587"/>
                    <a:ext cx="1326491" cy="334731"/>
                    <a:chOff x="7814590" y="4271587"/>
                    <a:chExt cx="1326491" cy="334731"/>
                  </a:xfrm>
                </p:grpSpPr>
                <p:sp>
                  <p:nvSpPr>
                    <p:cNvPr id="510" name="Google Shape;510;p1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11"/>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1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13" name="Google Shape;513;p11"/>
                <p:cNvGrpSpPr/>
                <p:nvPr/>
              </p:nvGrpSpPr>
              <p:grpSpPr>
                <a:xfrm>
                  <a:off x="3383561" y="3634654"/>
                  <a:ext cx="5757520" cy="971959"/>
                  <a:chOff x="3383561" y="3634654"/>
                  <a:chExt cx="5757520" cy="971959"/>
                </a:xfrm>
              </p:grpSpPr>
              <p:sp>
                <p:nvSpPr>
                  <p:cNvPr id="514" name="Google Shape;514;p11"/>
                  <p:cNvSpPr/>
                  <p:nvPr/>
                </p:nvSpPr>
                <p:spPr>
                  <a:xfrm flipH="1">
                    <a:off x="6735390" y="36346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1"/>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16" name="Google Shape;516;p11"/>
                  <p:cNvGrpSpPr/>
                  <p:nvPr/>
                </p:nvGrpSpPr>
                <p:grpSpPr>
                  <a:xfrm flipH="1">
                    <a:off x="3383561" y="3744257"/>
                    <a:ext cx="5757520" cy="862356"/>
                    <a:chOff x="-1" y="3744257"/>
                    <a:chExt cx="5757520" cy="862356"/>
                  </a:xfrm>
                </p:grpSpPr>
                <p:sp>
                  <p:nvSpPr>
                    <p:cNvPr id="517" name="Google Shape;517;p11"/>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1"/>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1"/>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20" name="Google Shape;520;p11"/>
              <p:cNvGrpSpPr/>
              <p:nvPr/>
            </p:nvGrpSpPr>
            <p:grpSpPr>
              <a:xfrm>
                <a:off x="43" y="4603847"/>
                <a:ext cx="9144293" cy="539950"/>
                <a:chOff x="43" y="4603847"/>
                <a:chExt cx="9144293" cy="539950"/>
              </a:xfrm>
            </p:grpSpPr>
            <p:sp>
              <p:nvSpPr>
                <p:cNvPr id="521" name="Google Shape;521;p11"/>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1"/>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1"/>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1"/>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1"/>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1"/>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7" name="Google Shape;527;p11"/>
                <p:cNvGrpSpPr/>
                <p:nvPr/>
              </p:nvGrpSpPr>
              <p:grpSpPr>
                <a:xfrm>
                  <a:off x="206231" y="4759958"/>
                  <a:ext cx="339829" cy="252642"/>
                  <a:chOff x="206231" y="4759958"/>
                  <a:chExt cx="339829" cy="252642"/>
                </a:xfrm>
              </p:grpSpPr>
              <p:sp>
                <p:nvSpPr>
                  <p:cNvPr id="528" name="Google Shape;528;p11"/>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1"/>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 name="Google Shape;530;p11"/>
                <p:cNvGrpSpPr/>
                <p:nvPr/>
              </p:nvGrpSpPr>
              <p:grpSpPr>
                <a:xfrm>
                  <a:off x="609226" y="4765719"/>
                  <a:ext cx="323828" cy="223114"/>
                  <a:chOff x="609226" y="4765719"/>
                  <a:chExt cx="323828" cy="223114"/>
                </a:xfrm>
              </p:grpSpPr>
              <p:sp>
                <p:nvSpPr>
                  <p:cNvPr id="531" name="Google Shape;531;p11"/>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1"/>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11"/>
                <p:cNvGrpSpPr/>
                <p:nvPr/>
              </p:nvGrpSpPr>
              <p:grpSpPr>
                <a:xfrm>
                  <a:off x="1292902" y="4770096"/>
                  <a:ext cx="343944" cy="212303"/>
                  <a:chOff x="1292902" y="4770096"/>
                  <a:chExt cx="343944" cy="212303"/>
                </a:xfrm>
              </p:grpSpPr>
              <p:sp>
                <p:nvSpPr>
                  <p:cNvPr id="534" name="Google Shape;534;p11"/>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1"/>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1"/>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 name="Google Shape;537;p11"/>
                <p:cNvGrpSpPr/>
                <p:nvPr/>
              </p:nvGrpSpPr>
              <p:grpSpPr>
                <a:xfrm>
                  <a:off x="7907471" y="4759958"/>
                  <a:ext cx="339829" cy="252642"/>
                  <a:chOff x="7907471" y="4759958"/>
                  <a:chExt cx="339829" cy="252642"/>
                </a:xfrm>
              </p:grpSpPr>
              <p:sp>
                <p:nvSpPr>
                  <p:cNvPr id="538" name="Google Shape;538;p11"/>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1"/>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 name="Google Shape;540;p11"/>
                <p:cNvGrpSpPr/>
                <p:nvPr/>
              </p:nvGrpSpPr>
              <p:grpSpPr>
                <a:xfrm>
                  <a:off x="8310466" y="4765719"/>
                  <a:ext cx="323832" cy="223114"/>
                  <a:chOff x="8310466" y="4765719"/>
                  <a:chExt cx="323832" cy="223114"/>
                </a:xfrm>
              </p:grpSpPr>
              <p:sp>
                <p:nvSpPr>
                  <p:cNvPr id="541" name="Google Shape;541;p11"/>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11"/>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3" name="Google Shape;543;p11"/>
                <p:cNvGrpSpPr/>
                <p:nvPr/>
              </p:nvGrpSpPr>
              <p:grpSpPr>
                <a:xfrm>
                  <a:off x="8769488" y="4770096"/>
                  <a:ext cx="343944" cy="212303"/>
                  <a:chOff x="8769488" y="4770096"/>
                  <a:chExt cx="343944" cy="212303"/>
                </a:xfrm>
              </p:grpSpPr>
              <p:sp>
                <p:nvSpPr>
                  <p:cNvPr id="544" name="Google Shape;544;p11"/>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11"/>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11"/>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7" name="Google Shape;547;p11"/>
                <p:cNvGrpSpPr/>
                <p:nvPr/>
              </p:nvGrpSpPr>
              <p:grpSpPr>
                <a:xfrm>
                  <a:off x="4344901" y="4806225"/>
                  <a:ext cx="237616" cy="159509"/>
                  <a:chOff x="4344901" y="4806225"/>
                  <a:chExt cx="237616" cy="159509"/>
                </a:xfrm>
              </p:grpSpPr>
              <p:sp>
                <p:nvSpPr>
                  <p:cNvPr id="548" name="Google Shape;548;p11"/>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11"/>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0" name="Google Shape;550;p11"/>
                <p:cNvGrpSpPr/>
                <p:nvPr/>
              </p:nvGrpSpPr>
              <p:grpSpPr>
                <a:xfrm>
                  <a:off x="4627559" y="4826661"/>
                  <a:ext cx="393158" cy="170393"/>
                  <a:chOff x="4627559" y="4826661"/>
                  <a:chExt cx="393158" cy="170393"/>
                </a:xfrm>
              </p:grpSpPr>
              <p:sp>
                <p:nvSpPr>
                  <p:cNvPr id="551" name="Google Shape;551;p11"/>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11"/>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11"/>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4" name="Google Shape;554;p11"/>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5" name="Google Shape;555;p11"/>
                <p:cNvGrpSpPr/>
                <p:nvPr/>
              </p:nvGrpSpPr>
              <p:grpSpPr>
                <a:xfrm>
                  <a:off x="2580036" y="4794866"/>
                  <a:ext cx="436020" cy="179560"/>
                  <a:chOff x="2580036" y="4794866"/>
                  <a:chExt cx="436020" cy="179560"/>
                </a:xfrm>
              </p:grpSpPr>
              <p:sp>
                <p:nvSpPr>
                  <p:cNvPr id="556" name="Google Shape;556;p11"/>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11"/>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11"/>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11"/>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0" name="Google Shape;560;p11"/>
                <p:cNvGrpSpPr/>
                <p:nvPr/>
              </p:nvGrpSpPr>
              <p:grpSpPr>
                <a:xfrm>
                  <a:off x="3055253" y="4744852"/>
                  <a:ext cx="328964" cy="214701"/>
                  <a:chOff x="3055253" y="4744852"/>
                  <a:chExt cx="328964" cy="214701"/>
                </a:xfrm>
              </p:grpSpPr>
              <p:sp>
                <p:nvSpPr>
                  <p:cNvPr id="561" name="Google Shape;561;p11"/>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11"/>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3" name="Google Shape;563;p11"/>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4" name="Google Shape;564;p11"/>
                <p:cNvGrpSpPr/>
                <p:nvPr/>
              </p:nvGrpSpPr>
              <p:grpSpPr>
                <a:xfrm>
                  <a:off x="3435299" y="4794745"/>
                  <a:ext cx="181242" cy="177466"/>
                  <a:chOff x="3435299" y="4794745"/>
                  <a:chExt cx="181242" cy="177466"/>
                </a:xfrm>
              </p:grpSpPr>
              <p:sp>
                <p:nvSpPr>
                  <p:cNvPr id="565" name="Google Shape;565;p11"/>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1"/>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67" name="Google Shape;567;p11"/>
            <p:cNvGrpSpPr/>
            <p:nvPr/>
          </p:nvGrpSpPr>
          <p:grpSpPr>
            <a:xfrm>
              <a:off x="25" y="0"/>
              <a:ext cx="9150776" cy="1135213"/>
              <a:chOff x="24" y="0"/>
              <a:chExt cx="9150776" cy="2380400"/>
            </a:xfrm>
          </p:grpSpPr>
          <p:sp>
            <p:nvSpPr>
              <p:cNvPr id="568" name="Google Shape;568;p11"/>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1"/>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1"/>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1"/>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72" name="Google Shape;572;p11"/>
          <p:cNvSpPr txBox="1"/>
          <p:nvPr>
            <p:ph hasCustomPrompt="1" type="title"/>
          </p:nvPr>
        </p:nvSpPr>
        <p:spPr>
          <a:xfrm>
            <a:off x="5190625" y="1126900"/>
            <a:ext cx="3240300" cy="1055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3" name="Google Shape;573;p11"/>
          <p:cNvSpPr txBox="1"/>
          <p:nvPr>
            <p:ph idx="1" type="subTitle"/>
          </p:nvPr>
        </p:nvSpPr>
        <p:spPr>
          <a:xfrm>
            <a:off x="5190625" y="2179450"/>
            <a:ext cx="27420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74" name="Shape 5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75" name="Shape 575"/>
        <p:cNvGrpSpPr/>
        <p:nvPr/>
      </p:nvGrpSpPr>
      <p:grpSpPr>
        <a:xfrm>
          <a:off x="0" y="0"/>
          <a:ext cx="0" cy="0"/>
          <a:chOff x="0" y="0"/>
          <a:chExt cx="0" cy="0"/>
        </a:xfrm>
      </p:grpSpPr>
      <p:grpSp>
        <p:nvGrpSpPr>
          <p:cNvPr id="576" name="Google Shape;576;p13"/>
          <p:cNvGrpSpPr/>
          <p:nvPr/>
        </p:nvGrpSpPr>
        <p:grpSpPr>
          <a:xfrm>
            <a:off x="25" y="0"/>
            <a:ext cx="9150776" cy="5143797"/>
            <a:chOff x="25" y="0"/>
            <a:chExt cx="9150776" cy="5143797"/>
          </a:xfrm>
        </p:grpSpPr>
        <p:grpSp>
          <p:nvGrpSpPr>
            <p:cNvPr id="577" name="Google Shape;577;p13"/>
            <p:cNvGrpSpPr/>
            <p:nvPr/>
          </p:nvGrpSpPr>
          <p:grpSpPr>
            <a:xfrm>
              <a:off x="25" y="0"/>
              <a:ext cx="9150776" cy="1135213"/>
              <a:chOff x="24" y="0"/>
              <a:chExt cx="9150776" cy="2380400"/>
            </a:xfrm>
          </p:grpSpPr>
          <p:sp>
            <p:nvSpPr>
              <p:cNvPr id="578" name="Google Shape;578;p13"/>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13"/>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13"/>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13"/>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582" name="Google Shape;582;p13"/>
            <p:cNvGrpSpPr/>
            <p:nvPr/>
          </p:nvGrpSpPr>
          <p:grpSpPr>
            <a:xfrm>
              <a:off x="43" y="4603847"/>
              <a:ext cx="9144293" cy="539950"/>
              <a:chOff x="43" y="4603847"/>
              <a:chExt cx="9144293" cy="539950"/>
            </a:xfrm>
          </p:grpSpPr>
          <p:sp>
            <p:nvSpPr>
              <p:cNvPr id="583" name="Google Shape;583;p13"/>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13"/>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13"/>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13"/>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13"/>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13"/>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89" name="Google Shape;589;p13"/>
              <p:cNvGrpSpPr/>
              <p:nvPr/>
            </p:nvGrpSpPr>
            <p:grpSpPr>
              <a:xfrm>
                <a:off x="206231" y="4759958"/>
                <a:ext cx="339829" cy="252642"/>
                <a:chOff x="206231" y="4759958"/>
                <a:chExt cx="339829" cy="252642"/>
              </a:xfrm>
            </p:grpSpPr>
            <p:sp>
              <p:nvSpPr>
                <p:cNvPr id="590" name="Google Shape;590;p13"/>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13"/>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2" name="Google Shape;592;p13"/>
              <p:cNvGrpSpPr/>
              <p:nvPr/>
            </p:nvGrpSpPr>
            <p:grpSpPr>
              <a:xfrm>
                <a:off x="609226" y="4765719"/>
                <a:ext cx="323828" cy="223114"/>
                <a:chOff x="609226" y="4765719"/>
                <a:chExt cx="323828" cy="223114"/>
              </a:xfrm>
            </p:grpSpPr>
            <p:sp>
              <p:nvSpPr>
                <p:cNvPr id="593" name="Google Shape;593;p13"/>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13"/>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5" name="Google Shape;595;p13"/>
              <p:cNvGrpSpPr/>
              <p:nvPr/>
            </p:nvGrpSpPr>
            <p:grpSpPr>
              <a:xfrm>
                <a:off x="1292902" y="4770096"/>
                <a:ext cx="343944" cy="212303"/>
                <a:chOff x="1292902" y="4770096"/>
                <a:chExt cx="343944" cy="212303"/>
              </a:xfrm>
            </p:grpSpPr>
            <p:sp>
              <p:nvSpPr>
                <p:cNvPr id="596" name="Google Shape;596;p13"/>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7" name="Google Shape;597;p13"/>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3"/>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9" name="Google Shape;599;p13"/>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0" name="Google Shape;600;p13"/>
              <p:cNvGrpSpPr/>
              <p:nvPr/>
            </p:nvGrpSpPr>
            <p:grpSpPr>
              <a:xfrm>
                <a:off x="2580036" y="4794866"/>
                <a:ext cx="436020" cy="179560"/>
                <a:chOff x="2580036" y="4794866"/>
                <a:chExt cx="436020" cy="179560"/>
              </a:xfrm>
            </p:grpSpPr>
            <p:sp>
              <p:nvSpPr>
                <p:cNvPr id="601" name="Google Shape;601;p13"/>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3"/>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3"/>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3"/>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5" name="Google Shape;605;p13"/>
              <p:cNvGrpSpPr/>
              <p:nvPr/>
            </p:nvGrpSpPr>
            <p:grpSpPr>
              <a:xfrm>
                <a:off x="3055253" y="4744852"/>
                <a:ext cx="328964" cy="214701"/>
                <a:chOff x="3055253" y="4744852"/>
                <a:chExt cx="328964" cy="214701"/>
              </a:xfrm>
            </p:grpSpPr>
            <p:sp>
              <p:nvSpPr>
                <p:cNvPr id="606" name="Google Shape;606;p13"/>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3"/>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3"/>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09" name="Google Shape;609;p13"/>
            <p:cNvSpPr/>
            <p:nvPr/>
          </p:nvSpPr>
          <p:spPr>
            <a:xfrm>
              <a:off x="39" y="2721749"/>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10" name="Google Shape;6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1" name="Google Shape;611;p13"/>
          <p:cNvSpPr txBox="1"/>
          <p:nvPr>
            <p:ph hasCustomPrompt="1" idx="2" type="title"/>
          </p:nvPr>
        </p:nvSpPr>
        <p:spPr>
          <a:xfrm>
            <a:off x="827678" y="1322525"/>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2" name="Google Shape;612;p13"/>
          <p:cNvSpPr txBox="1"/>
          <p:nvPr>
            <p:ph hasCustomPrompt="1" idx="3" type="title"/>
          </p:nvPr>
        </p:nvSpPr>
        <p:spPr>
          <a:xfrm>
            <a:off x="827678" y="2961800"/>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3" name="Google Shape;613;p13"/>
          <p:cNvSpPr txBox="1"/>
          <p:nvPr>
            <p:ph hasCustomPrompt="1" idx="4" type="title"/>
          </p:nvPr>
        </p:nvSpPr>
        <p:spPr>
          <a:xfrm>
            <a:off x="3526953" y="1322525"/>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4" name="Google Shape;614;p13"/>
          <p:cNvSpPr txBox="1"/>
          <p:nvPr>
            <p:ph hasCustomPrompt="1" idx="5" type="title"/>
          </p:nvPr>
        </p:nvSpPr>
        <p:spPr>
          <a:xfrm>
            <a:off x="3526953" y="2961800"/>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5" name="Google Shape;615;p13"/>
          <p:cNvSpPr txBox="1"/>
          <p:nvPr>
            <p:ph hasCustomPrompt="1" idx="6" type="title"/>
          </p:nvPr>
        </p:nvSpPr>
        <p:spPr>
          <a:xfrm>
            <a:off x="6226228" y="1322525"/>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6" name="Google Shape;616;p13"/>
          <p:cNvSpPr txBox="1"/>
          <p:nvPr>
            <p:ph hasCustomPrompt="1" idx="7" type="title"/>
          </p:nvPr>
        </p:nvSpPr>
        <p:spPr>
          <a:xfrm>
            <a:off x="6226228" y="2961800"/>
            <a:ext cx="734700" cy="7050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7" name="Google Shape;617;p13"/>
          <p:cNvSpPr txBox="1"/>
          <p:nvPr>
            <p:ph idx="1" type="subTitle"/>
          </p:nvPr>
        </p:nvSpPr>
        <p:spPr>
          <a:xfrm>
            <a:off x="720000" y="20548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8" name="Google Shape;618;p13"/>
          <p:cNvSpPr txBox="1"/>
          <p:nvPr>
            <p:ph idx="8" type="subTitle"/>
          </p:nvPr>
        </p:nvSpPr>
        <p:spPr>
          <a:xfrm>
            <a:off x="3419275" y="20548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19" name="Google Shape;619;p13"/>
          <p:cNvSpPr txBox="1"/>
          <p:nvPr>
            <p:ph idx="9" type="subTitle"/>
          </p:nvPr>
        </p:nvSpPr>
        <p:spPr>
          <a:xfrm>
            <a:off x="6118550" y="20548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0" name="Google Shape;620;p13"/>
          <p:cNvSpPr txBox="1"/>
          <p:nvPr>
            <p:ph idx="13" type="subTitle"/>
          </p:nvPr>
        </p:nvSpPr>
        <p:spPr>
          <a:xfrm>
            <a:off x="720000" y="36940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1" name="Google Shape;621;p13"/>
          <p:cNvSpPr txBox="1"/>
          <p:nvPr>
            <p:ph idx="14" type="subTitle"/>
          </p:nvPr>
        </p:nvSpPr>
        <p:spPr>
          <a:xfrm>
            <a:off x="3419275" y="36940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22" name="Google Shape;622;p13"/>
          <p:cNvSpPr txBox="1"/>
          <p:nvPr>
            <p:ph idx="15" type="subTitle"/>
          </p:nvPr>
        </p:nvSpPr>
        <p:spPr>
          <a:xfrm>
            <a:off x="6118550" y="3694050"/>
            <a:ext cx="2139600" cy="66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3" name="Shape 623"/>
        <p:cNvGrpSpPr/>
        <p:nvPr/>
      </p:nvGrpSpPr>
      <p:grpSpPr>
        <a:xfrm>
          <a:off x="0" y="0"/>
          <a:ext cx="0" cy="0"/>
          <a:chOff x="0" y="0"/>
          <a:chExt cx="0" cy="0"/>
        </a:xfrm>
      </p:grpSpPr>
      <p:grpSp>
        <p:nvGrpSpPr>
          <p:cNvPr id="624" name="Google Shape;624;p14"/>
          <p:cNvGrpSpPr/>
          <p:nvPr/>
        </p:nvGrpSpPr>
        <p:grpSpPr>
          <a:xfrm>
            <a:off x="-434694" y="0"/>
            <a:ext cx="9585495" cy="5143797"/>
            <a:chOff x="-434694" y="0"/>
            <a:chExt cx="9585495" cy="5143797"/>
          </a:xfrm>
        </p:grpSpPr>
        <p:grpSp>
          <p:nvGrpSpPr>
            <p:cNvPr id="625" name="Google Shape;625;p14"/>
            <p:cNvGrpSpPr/>
            <p:nvPr/>
          </p:nvGrpSpPr>
          <p:grpSpPr>
            <a:xfrm>
              <a:off x="25" y="0"/>
              <a:ext cx="9150776" cy="5143797"/>
              <a:chOff x="25" y="0"/>
              <a:chExt cx="9150776" cy="5143797"/>
            </a:xfrm>
          </p:grpSpPr>
          <p:grpSp>
            <p:nvGrpSpPr>
              <p:cNvPr id="626" name="Google Shape;626;p14"/>
              <p:cNvGrpSpPr/>
              <p:nvPr/>
            </p:nvGrpSpPr>
            <p:grpSpPr>
              <a:xfrm>
                <a:off x="25" y="0"/>
                <a:ext cx="9150776" cy="1135213"/>
                <a:chOff x="24" y="0"/>
                <a:chExt cx="9150776" cy="2380400"/>
              </a:xfrm>
            </p:grpSpPr>
            <p:sp>
              <p:nvSpPr>
                <p:cNvPr id="627" name="Google Shape;627;p14"/>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4"/>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4"/>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4"/>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631" name="Google Shape;631;p14"/>
              <p:cNvGrpSpPr/>
              <p:nvPr/>
            </p:nvGrpSpPr>
            <p:grpSpPr>
              <a:xfrm>
                <a:off x="43" y="4603847"/>
                <a:ext cx="9144293" cy="539950"/>
                <a:chOff x="43" y="4603847"/>
                <a:chExt cx="9144293" cy="539950"/>
              </a:xfrm>
            </p:grpSpPr>
            <p:grpSp>
              <p:nvGrpSpPr>
                <p:cNvPr id="632" name="Google Shape;632;p14"/>
                <p:cNvGrpSpPr/>
                <p:nvPr/>
              </p:nvGrpSpPr>
              <p:grpSpPr>
                <a:xfrm>
                  <a:off x="43" y="4603847"/>
                  <a:ext cx="9144293" cy="539950"/>
                  <a:chOff x="43" y="4603847"/>
                  <a:chExt cx="9144293" cy="539950"/>
                </a:xfrm>
              </p:grpSpPr>
              <p:sp>
                <p:nvSpPr>
                  <p:cNvPr id="633" name="Google Shape;633;p14"/>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4"/>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4"/>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4"/>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4"/>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4"/>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9" name="Google Shape;639;p14"/>
                <p:cNvGrpSpPr/>
                <p:nvPr/>
              </p:nvGrpSpPr>
              <p:grpSpPr>
                <a:xfrm flipH="1">
                  <a:off x="8773603" y="4759958"/>
                  <a:ext cx="339829" cy="252642"/>
                  <a:chOff x="206231" y="4759958"/>
                  <a:chExt cx="339829" cy="252642"/>
                </a:xfrm>
              </p:grpSpPr>
              <p:sp>
                <p:nvSpPr>
                  <p:cNvPr id="640" name="Google Shape;640;p14"/>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4"/>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2" name="Google Shape;642;p14"/>
                <p:cNvGrpSpPr/>
                <p:nvPr/>
              </p:nvGrpSpPr>
              <p:grpSpPr>
                <a:xfrm flipH="1">
                  <a:off x="8386608" y="4765719"/>
                  <a:ext cx="323828" cy="223114"/>
                  <a:chOff x="609226" y="4765719"/>
                  <a:chExt cx="323828" cy="223114"/>
                </a:xfrm>
              </p:grpSpPr>
              <p:sp>
                <p:nvSpPr>
                  <p:cNvPr id="643" name="Google Shape;643;p14"/>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4"/>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5" name="Google Shape;645;p14"/>
                <p:cNvGrpSpPr/>
                <p:nvPr/>
              </p:nvGrpSpPr>
              <p:grpSpPr>
                <a:xfrm flipH="1">
                  <a:off x="4634816" y="4770096"/>
                  <a:ext cx="343944" cy="212303"/>
                  <a:chOff x="1292902" y="4770096"/>
                  <a:chExt cx="343944" cy="212303"/>
                </a:xfrm>
              </p:grpSpPr>
              <p:sp>
                <p:nvSpPr>
                  <p:cNvPr id="646" name="Google Shape;646;p14"/>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7" name="Google Shape;647;p14"/>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14"/>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9" name="Google Shape;649;p14"/>
                <p:cNvGrpSpPr/>
                <p:nvPr/>
              </p:nvGrpSpPr>
              <p:grpSpPr>
                <a:xfrm flipH="1">
                  <a:off x="741006" y="4794866"/>
                  <a:ext cx="363460" cy="179560"/>
                  <a:chOff x="2652596" y="4794866"/>
                  <a:chExt cx="363460" cy="179560"/>
                </a:xfrm>
              </p:grpSpPr>
              <p:sp>
                <p:nvSpPr>
                  <p:cNvPr id="650" name="Google Shape;650;p14"/>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4"/>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4"/>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3" name="Google Shape;653;p14"/>
                <p:cNvGrpSpPr/>
                <p:nvPr/>
              </p:nvGrpSpPr>
              <p:grpSpPr>
                <a:xfrm flipH="1">
                  <a:off x="372846" y="4744852"/>
                  <a:ext cx="328964" cy="214701"/>
                  <a:chOff x="3055253" y="4744852"/>
                  <a:chExt cx="328964" cy="214701"/>
                </a:xfrm>
              </p:grpSpPr>
              <p:sp>
                <p:nvSpPr>
                  <p:cNvPr id="654" name="Google Shape;654;p14"/>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4"/>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4"/>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7" name="Google Shape;657;p14"/>
                <p:cNvGrpSpPr/>
                <p:nvPr/>
              </p:nvGrpSpPr>
              <p:grpSpPr>
                <a:xfrm flipH="1">
                  <a:off x="140521" y="4794745"/>
                  <a:ext cx="181242" cy="177466"/>
                  <a:chOff x="3435299" y="4794745"/>
                  <a:chExt cx="181242" cy="177466"/>
                </a:xfrm>
              </p:grpSpPr>
              <p:sp>
                <p:nvSpPr>
                  <p:cNvPr id="658" name="Google Shape;658;p14"/>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14"/>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0" name="Google Shape;660;p14"/>
                <p:cNvGrpSpPr/>
                <p:nvPr/>
              </p:nvGrpSpPr>
              <p:grpSpPr>
                <a:xfrm flipH="1">
                  <a:off x="4259046" y="4744852"/>
                  <a:ext cx="328964" cy="214701"/>
                  <a:chOff x="3055253" y="4744852"/>
                  <a:chExt cx="328964" cy="214701"/>
                </a:xfrm>
              </p:grpSpPr>
              <p:sp>
                <p:nvSpPr>
                  <p:cNvPr id="661" name="Google Shape;661;p14"/>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14"/>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14"/>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664" name="Google Shape;664;p14"/>
            <p:cNvGrpSpPr/>
            <p:nvPr/>
          </p:nvGrpSpPr>
          <p:grpSpPr>
            <a:xfrm>
              <a:off x="-434694" y="382274"/>
              <a:ext cx="9490072" cy="3816140"/>
              <a:chOff x="-434694" y="382274"/>
              <a:chExt cx="9490072" cy="3816140"/>
            </a:xfrm>
          </p:grpSpPr>
          <p:sp>
            <p:nvSpPr>
              <p:cNvPr id="665" name="Google Shape;665;p14"/>
              <p:cNvSpPr/>
              <p:nvPr/>
            </p:nvSpPr>
            <p:spPr>
              <a:xfrm>
                <a:off x="8145565" y="379967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14"/>
              <p:cNvSpPr/>
              <p:nvPr/>
            </p:nvSpPr>
            <p:spPr>
              <a:xfrm>
                <a:off x="8314389" y="382274"/>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14"/>
              <p:cNvSpPr/>
              <p:nvPr/>
            </p:nvSpPr>
            <p:spPr>
              <a:xfrm flipH="1">
                <a:off x="-44061" y="4094049"/>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14"/>
              <p:cNvSpPr/>
              <p:nvPr/>
            </p:nvSpPr>
            <p:spPr>
              <a:xfrm>
                <a:off x="-434694" y="340256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69" name="Google Shape;669;p14"/>
          <p:cNvSpPr txBox="1"/>
          <p:nvPr>
            <p:ph type="title"/>
          </p:nvPr>
        </p:nvSpPr>
        <p:spPr>
          <a:xfrm>
            <a:off x="1879975" y="537275"/>
            <a:ext cx="3051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670" name="Shape 670"/>
        <p:cNvGrpSpPr/>
        <p:nvPr/>
      </p:nvGrpSpPr>
      <p:grpSpPr>
        <a:xfrm>
          <a:off x="0" y="0"/>
          <a:ext cx="0" cy="0"/>
          <a:chOff x="0" y="0"/>
          <a:chExt cx="0" cy="0"/>
        </a:xfrm>
      </p:grpSpPr>
      <p:grpSp>
        <p:nvGrpSpPr>
          <p:cNvPr id="671" name="Google Shape;671;p15"/>
          <p:cNvGrpSpPr/>
          <p:nvPr/>
        </p:nvGrpSpPr>
        <p:grpSpPr>
          <a:xfrm>
            <a:off x="25" y="0"/>
            <a:ext cx="9150776" cy="5143797"/>
            <a:chOff x="25" y="0"/>
            <a:chExt cx="9150776" cy="5143797"/>
          </a:xfrm>
        </p:grpSpPr>
        <p:grpSp>
          <p:nvGrpSpPr>
            <p:cNvPr id="672" name="Google Shape;672;p15"/>
            <p:cNvGrpSpPr/>
            <p:nvPr/>
          </p:nvGrpSpPr>
          <p:grpSpPr>
            <a:xfrm>
              <a:off x="43" y="4603847"/>
              <a:ext cx="9144293" cy="539950"/>
              <a:chOff x="43" y="4603847"/>
              <a:chExt cx="9144293" cy="539950"/>
            </a:xfrm>
          </p:grpSpPr>
          <p:sp>
            <p:nvSpPr>
              <p:cNvPr id="673" name="Google Shape;673;p15"/>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15"/>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5"/>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5"/>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5"/>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5"/>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9" name="Google Shape;679;p15"/>
              <p:cNvGrpSpPr/>
              <p:nvPr/>
            </p:nvGrpSpPr>
            <p:grpSpPr>
              <a:xfrm>
                <a:off x="206231" y="4759958"/>
                <a:ext cx="339829" cy="252642"/>
                <a:chOff x="206231" y="4759958"/>
                <a:chExt cx="339829" cy="252642"/>
              </a:xfrm>
            </p:grpSpPr>
            <p:sp>
              <p:nvSpPr>
                <p:cNvPr id="680" name="Google Shape;680;p15"/>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5"/>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2" name="Google Shape;682;p15"/>
              <p:cNvGrpSpPr/>
              <p:nvPr/>
            </p:nvGrpSpPr>
            <p:grpSpPr>
              <a:xfrm>
                <a:off x="1292902" y="4770096"/>
                <a:ext cx="343944" cy="212303"/>
                <a:chOff x="1292902" y="4770096"/>
                <a:chExt cx="343944" cy="212303"/>
              </a:xfrm>
            </p:grpSpPr>
            <p:sp>
              <p:nvSpPr>
                <p:cNvPr id="683" name="Google Shape;683;p15"/>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5"/>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5"/>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6" name="Google Shape;686;p15"/>
              <p:cNvGrpSpPr/>
              <p:nvPr/>
            </p:nvGrpSpPr>
            <p:grpSpPr>
              <a:xfrm>
                <a:off x="7907471" y="4759958"/>
                <a:ext cx="339829" cy="252642"/>
                <a:chOff x="7907471" y="4759958"/>
                <a:chExt cx="339829" cy="252642"/>
              </a:xfrm>
            </p:grpSpPr>
            <p:sp>
              <p:nvSpPr>
                <p:cNvPr id="687" name="Google Shape;687;p15"/>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15"/>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9" name="Google Shape;689;p15"/>
              <p:cNvGrpSpPr/>
              <p:nvPr/>
            </p:nvGrpSpPr>
            <p:grpSpPr>
              <a:xfrm>
                <a:off x="8310466" y="4765719"/>
                <a:ext cx="323832" cy="223114"/>
                <a:chOff x="8310466" y="4765719"/>
                <a:chExt cx="323832" cy="223114"/>
              </a:xfrm>
            </p:grpSpPr>
            <p:sp>
              <p:nvSpPr>
                <p:cNvPr id="690" name="Google Shape;690;p15"/>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5"/>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2" name="Google Shape;692;p15"/>
              <p:cNvGrpSpPr/>
              <p:nvPr/>
            </p:nvGrpSpPr>
            <p:grpSpPr>
              <a:xfrm>
                <a:off x="8769488" y="4770096"/>
                <a:ext cx="343944" cy="212303"/>
                <a:chOff x="8769488" y="4770096"/>
                <a:chExt cx="343944" cy="212303"/>
              </a:xfrm>
            </p:grpSpPr>
            <p:sp>
              <p:nvSpPr>
                <p:cNvPr id="693" name="Google Shape;693;p15"/>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5"/>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5"/>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6" name="Google Shape;696;p15"/>
              <p:cNvGrpSpPr/>
              <p:nvPr/>
            </p:nvGrpSpPr>
            <p:grpSpPr>
              <a:xfrm>
                <a:off x="2652596" y="4794866"/>
                <a:ext cx="363460" cy="179560"/>
                <a:chOff x="2652596" y="4794866"/>
                <a:chExt cx="363460" cy="179560"/>
              </a:xfrm>
            </p:grpSpPr>
            <p:sp>
              <p:nvSpPr>
                <p:cNvPr id="697" name="Google Shape;697;p15"/>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5"/>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5"/>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0" name="Google Shape;700;p15"/>
              <p:cNvGrpSpPr/>
              <p:nvPr/>
            </p:nvGrpSpPr>
            <p:grpSpPr>
              <a:xfrm>
                <a:off x="3055253" y="4744852"/>
                <a:ext cx="328964" cy="214701"/>
                <a:chOff x="3055253" y="4744852"/>
                <a:chExt cx="328964" cy="214701"/>
              </a:xfrm>
            </p:grpSpPr>
            <p:sp>
              <p:nvSpPr>
                <p:cNvPr id="701" name="Google Shape;701;p15"/>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5"/>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5"/>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4" name="Google Shape;704;p15"/>
              <p:cNvGrpSpPr/>
              <p:nvPr/>
            </p:nvGrpSpPr>
            <p:grpSpPr>
              <a:xfrm>
                <a:off x="3435299" y="4794745"/>
                <a:ext cx="181242" cy="177466"/>
                <a:chOff x="3435299" y="4794745"/>
                <a:chExt cx="181242" cy="177466"/>
              </a:xfrm>
            </p:grpSpPr>
            <p:sp>
              <p:nvSpPr>
                <p:cNvPr id="705" name="Google Shape;705;p15"/>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5"/>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07" name="Google Shape;707;p15"/>
            <p:cNvGrpSpPr/>
            <p:nvPr/>
          </p:nvGrpSpPr>
          <p:grpSpPr>
            <a:xfrm>
              <a:off x="25" y="0"/>
              <a:ext cx="9150776" cy="1135213"/>
              <a:chOff x="25" y="0"/>
              <a:chExt cx="9150776" cy="1135213"/>
            </a:xfrm>
          </p:grpSpPr>
          <p:grpSp>
            <p:nvGrpSpPr>
              <p:cNvPr id="708" name="Google Shape;708;p15"/>
              <p:cNvGrpSpPr/>
              <p:nvPr/>
            </p:nvGrpSpPr>
            <p:grpSpPr>
              <a:xfrm>
                <a:off x="25" y="0"/>
                <a:ext cx="9150776" cy="1135213"/>
                <a:chOff x="24" y="0"/>
                <a:chExt cx="9150776" cy="2380400"/>
              </a:xfrm>
            </p:grpSpPr>
            <p:sp>
              <p:nvSpPr>
                <p:cNvPr id="709" name="Google Shape;709;p15"/>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5"/>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5"/>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5"/>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713" name="Google Shape;713;p15"/>
              <p:cNvSpPr/>
              <p:nvPr/>
            </p:nvSpPr>
            <p:spPr>
              <a:xfrm>
                <a:off x="6489" y="399499"/>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14" name="Google Shape;71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715" name="Shape 715"/>
        <p:cNvGrpSpPr/>
        <p:nvPr/>
      </p:nvGrpSpPr>
      <p:grpSpPr>
        <a:xfrm>
          <a:off x="0" y="0"/>
          <a:ext cx="0" cy="0"/>
          <a:chOff x="0" y="0"/>
          <a:chExt cx="0" cy="0"/>
        </a:xfrm>
      </p:grpSpPr>
      <p:grpSp>
        <p:nvGrpSpPr>
          <p:cNvPr id="716" name="Google Shape;716;p16"/>
          <p:cNvGrpSpPr/>
          <p:nvPr/>
        </p:nvGrpSpPr>
        <p:grpSpPr>
          <a:xfrm>
            <a:off x="25" y="0"/>
            <a:ext cx="9150776" cy="5143797"/>
            <a:chOff x="25" y="0"/>
            <a:chExt cx="9150776" cy="5143797"/>
          </a:xfrm>
        </p:grpSpPr>
        <p:grpSp>
          <p:nvGrpSpPr>
            <p:cNvPr id="717" name="Google Shape;717;p16"/>
            <p:cNvGrpSpPr/>
            <p:nvPr/>
          </p:nvGrpSpPr>
          <p:grpSpPr>
            <a:xfrm>
              <a:off x="25" y="0"/>
              <a:ext cx="9150776" cy="5143797"/>
              <a:chOff x="25" y="0"/>
              <a:chExt cx="9150776" cy="5143797"/>
            </a:xfrm>
          </p:grpSpPr>
          <p:grpSp>
            <p:nvGrpSpPr>
              <p:cNvPr id="718" name="Google Shape;718;p16"/>
              <p:cNvGrpSpPr/>
              <p:nvPr/>
            </p:nvGrpSpPr>
            <p:grpSpPr>
              <a:xfrm>
                <a:off x="25" y="0"/>
                <a:ext cx="9150776" cy="1135213"/>
                <a:chOff x="24" y="0"/>
                <a:chExt cx="9150776" cy="2380400"/>
              </a:xfrm>
            </p:grpSpPr>
            <p:sp>
              <p:nvSpPr>
                <p:cNvPr id="719" name="Google Shape;719;p16"/>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6"/>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6"/>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6"/>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723" name="Google Shape;723;p16"/>
              <p:cNvGrpSpPr/>
              <p:nvPr/>
            </p:nvGrpSpPr>
            <p:grpSpPr>
              <a:xfrm>
                <a:off x="43" y="4603847"/>
                <a:ext cx="9144293" cy="539950"/>
                <a:chOff x="43" y="4603847"/>
                <a:chExt cx="9144293" cy="539950"/>
              </a:xfrm>
            </p:grpSpPr>
            <p:grpSp>
              <p:nvGrpSpPr>
                <p:cNvPr id="724" name="Google Shape;724;p16"/>
                <p:cNvGrpSpPr/>
                <p:nvPr/>
              </p:nvGrpSpPr>
              <p:grpSpPr>
                <a:xfrm>
                  <a:off x="43" y="4603847"/>
                  <a:ext cx="9144293" cy="539950"/>
                  <a:chOff x="43" y="4603847"/>
                  <a:chExt cx="9144293" cy="539950"/>
                </a:xfrm>
              </p:grpSpPr>
              <p:sp>
                <p:nvSpPr>
                  <p:cNvPr id="725" name="Google Shape;725;p16"/>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6"/>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6"/>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6"/>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6"/>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6"/>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1" name="Google Shape;731;p16"/>
                <p:cNvGrpSpPr/>
                <p:nvPr/>
              </p:nvGrpSpPr>
              <p:grpSpPr>
                <a:xfrm>
                  <a:off x="1292902" y="4770096"/>
                  <a:ext cx="343944" cy="212303"/>
                  <a:chOff x="1292902" y="4770096"/>
                  <a:chExt cx="343944" cy="212303"/>
                </a:xfrm>
              </p:grpSpPr>
              <p:sp>
                <p:nvSpPr>
                  <p:cNvPr id="732" name="Google Shape;732;p16"/>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6"/>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6"/>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5" name="Google Shape;735;p16"/>
                <p:cNvGrpSpPr/>
                <p:nvPr/>
              </p:nvGrpSpPr>
              <p:grpSpPr>
                <a:xfrm>
                  <a:off x="7148396" y="4794866"/>
                  <a:ext cx="363460" cy="179560"/>
                  <a:chOff x="2652596" y="4794866"/>
                  <a:chExt cx="363460" cy="179560"/>
                </a:xfrm>
              </p:grpSpPr>
              <p:sp>
                <p:nvSpPr>
                  <p:cNvPr id="736" name="Google Shape;736;p16"/>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6"/>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6"/>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9" name="Google Shape;739;p16"/>
                <p:cNvGrpSpPr/>
                <p:nvPr/>
              </p:nvGrpSpPr>
              <p:grpSpPr>
                <a:xfrm>
                  <a:off x="7551053" y="4744852"/>
                  <a:ext cx="328964" cy="214701"/>
                  <a:chOff x="3055253" y="4744852"/>
                  <a:chExt cx="328964" cy="214701"/>
                </a:xfrm>
              </p:grpSpPr>
              <p:sp>
                <p:nvSpPr>
                  <p:cNvPr id="740" name="Google Shape;740;p16"/>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6"/>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6"/>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43" name="Google Shape;743;p16"/>
            <p:cNvGrpSpPr/>
            <p:nvPr/>
          </p:nvGrpSpPr>
          <p:grpSpPr>
            <a:xfrm>
              <a:off x="845453" y="4744852"/>
              <a:ext cx="328964" cy="214701"/>
              <a:chOff x="3055253" y="4744852"/>
              <a:chExt cx="328964" cy="214701"/>
            </a:xfrm>
          </p:grpSpPr>
          <p:sp>
            <p:nvSpPr>
              <p:cNvPr id="744" name="Google Shape;744;p16"/>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6"/>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6"/>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47" name="Google Shape;747;p16"/>
          <p:cNvSpPr/>
          <p:nvPr>
            <p:ph idx="2" type="pic"/>
          </p:nvPr>
        </p:nvSpPr>
        <p:spPr>
          <a:xfrm>
            <a:off x="713225" y="539500"/>
            <a:ext cx="4839000" cy="2494500"/>
          </a:xfrm>
          <a:prstGeom prst="rect">
            <a:avLst/>
          </a:prstGeom>
          <a:noFill/>
          <a:ln>
            <a:noFill/>
          </a:ln>
        </p:spPr>
      </p:sp>
      <p:sp>
        <p:nvSpPr>
          <p:cNvPr id="748" name="Google Shape;748;p16"/>
          <p:cNvSpPr/>
          <p:nvPr>
            <p:ph idx="3" type="pic"/>
          </p:nvPr>
        </p:nvSpPr>
        <p:spPr>
          <a:xfrm>
            <a:off x="5753775" y="539500"/>
            <a:ext cx="2676900" cy="3905100"/>
          </a:xfrm>
          <a:prstGeom prst="rect">
            <a:avLst/>
          </a:prstGeom>
          <a:noFill/>
          <a:ln>
            <a:noFill/>
          </a:ln>
        </p:spPr>
      </p:sp>
      <p:sp>
        <p:nvSpPr>
          <p:cNvPr id="749" name="Google Shape;749;p16"/>
          <p:cNvSpPr txBox="1"/>
          <p:nvPr>
            <p:ph type="title"/>
          </p:nvPr>
        </p:nvSpPr>
        <p:spPr>
          <a:xfrm>
            <a:off x="713225" y="3335350"/>
            <a:ext cx="4575000" cy="545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0" name="Google Shape;750;p16"/>
          <p:cNvSpPr txBox="1"/>
          <p:nvPr>
            <p:ph idx="1" type="subTitle"/>
          </p:nvPr>
        </p:nvSpPr>
        <p:spPr>
          <a:xfrm>
            <a:off x="713225" y="3822800"/>
            <a:ext cx="45750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751" name="Shape 751"/>
        <p:cNvGrpSpPr/>
        <p:nvPr/>
      </p:nvGrpSpPr>
      <p:grpSpPr>
        <a:xfrm>
          <a:off x="0" y="0"/>
          <a:ext cx="0" cy="0"/>
          <a:chOff x="0" y="0"/>
          <a:chExt cx="0" cy="0"/>
        </a:xfrm>
      </p:grpSpPr>
      <p:grpSp>
        <p:nvGrpSpPr>
          <p:cNvPr id="752" name="Google Shape;752;p17"/>
          <p:cNvGrpSpPr/>
          <p:nvPr/>
        </p:nvGrpSpPr>
        <p:grpSpPr>
          <a:xfrm>
            <a:off x="25" y="0"/>
            <a:ext cx="9508628" cy="5143797"/>
            <a:chOff x="25" y="0"/>
            <a:chExt cx="9508628" cy="5143797"/>
          </a:xfrm>
        </p:grpSpPr>
        <p:grpSp>
          <p:nvGrpSpPr>
            <p:cNvPr id="753" name="Google Shape;753;p17"/>
            <p:cNvGrpSpPr/>
            <p:nvPr/>
          </p:nvGrpSpPr>
          <p:grpSpPr>
            <a:xfrm>
              <a:off x="25" y="0"/>
              <a:ext cx="9508628" cy="2092024"/>
              <a:chOff x="25" y="0"/>
              <a:chExt cx="9508628" cy="2092024"/>
            </a:xfrm>
          </p:grpSpPr>
          <p:grpSp>
            <p:nvGrpSpPr>
              <p:cNvPr id="754" name="Google Shape;754;p17"/>
              <p:cNvGrpSpPr/>
              <p:nvPr/>
            </p:nvGrpSpPr>
            <p:grpSpPr>
              <a:xfrm>
                <a:off x="25" y="0"/>
                <a:ext cx="9150776" cy="1135213"/>
                <a:chOff x="24" y="0"/>
                <a:chExt cx="9150776" cy="2380400"/>
              </a:xfrm>
            </p:grpSpPr>
            <p:sp>
              <p:nvSpPr>
                <p:cNvPr id="755" name="Google Shape;755;p17"/>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17"/>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17"/>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17"/>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759" name="Google Shape;759;p17"/>
              <p:cNvSpPr/>
              <p:nvPr/>
            </p:nvSpPr>
            <p:spPr>
              <a:xfrm>
                <a:off x="8598840" y="197807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0" name="Google Shape;760;p17"/>
            <p:cNvGrpSpPr/>
            <p:nvPr/>
          </p:nvGrpSpPr>
          <p:grpSpPr>
            <a:xfrm>
              <a:off x="43" y="4603847"/>
              <a:ext cx="9144293" cy="539950"/>
              <a:chOff x="43" y="4603847"/>
              <a:chExt cx="9144293" cy="539950"/>
            </a:xfrm>
          </p:grpSpPr>
          <p:grpSp>
            <p:nvGrpSpPr>
              <p:cNvPr id="761" name="Google Shape;761;p17"/>
              <p:cNvGrpSpPr/>
              <p:nvPr/>
            </p:nvGrpSpPr>
            <p:grpSpPr>
              <a:xfrm>
                <a:off x="43" y="4603847"/>
                <a:ext cx="9144293" cy="539950"/>
                <a:chOff x="43" y="4603847"/>
                <a:chExt cx="9144293" cy="539950"/>
              </a:xfrm>
            </p:grpSpPr>
            <p:sp>
              <p:nvSpPr>
                <p:cNvPr id="762" name="Google Shape;762;p17"/>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17"/>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17"/>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17"/>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17"/>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7"/>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8" name="Google Shape;768;p17"/>
              <p:cNvGrpSpPr/>
              <p:nvPr/>
            </p:nvGrpSpPr>
            <p:grpSpPr>
              <a:xfrm>
                <a:off x="1292902" y="4770096"/>
                <a:ext cx="343944" cy="212303"/>
                <a:chOff x="1292902" y="4770096"/>
                <a:chExt cx="343944" cy="212303"/>
              </a:xfrm>
            </p:grpSpPr>
            <p:sp>
              <p:nvSpPr>
                <p:cNvPr id="769" name="Google Shape;769;p17"/>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7"/>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7"/>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2" name="Google Shape;772;p17"/>
              <p:cNvGrpSpPr/>
              <p:nvPr/>
            </p:nvGrpSpPr>
            <p:grpSpPr>
              <a:xfrm>
                <a:off x="7148396" y="4794866"/>
                <a:ext cx="363460" cy="179560"/>
                <a:chOff x="2652596" y="4794866"/>
                <a:chExt cx="363460" cy="179560"/>
              </a:xfrm>
            </p:grpSpPr>
            <p:sp>
              <p:nvSpPr>
                <p:cNvPr id="773" name="Google Shape;773;p17"/>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17"/>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7"/>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6" name="Google Shape;776;p17"/>
              <p:cNvGrpSpPr/>
              <p:nvPr/>
            </p:nvGrpSpPr>
            <p:grpSpPr>
              <a:xfrm>
                <a:off x="7551053" y="4744852"/>
                <a:ext cx="328964" cy="214701"/>
                <a:chOff x="3055253" y="4744852"/>
                <a:chExt cx="328964" cy="214701"/>
              </a:xfrm>
            </p:grpSpPr>
            <p:sp>
              <p:nvSpPr>
                <p:cNvPr id="777" name="Google Shape;777;p17"/>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17"/>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7"/>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780" name="Google Shape;780;p17"/>
          <p:cNvSpPr/>
          <p:nvPr>
            <p:ph idx="2" type="pic"/>
          </p:nvPr>
        </p:nvSpPr>
        <p:spPr>
          <a:xfrm flipH="1">
            <a:off x="5753875" y="539500"/>
            <a:ext cx="2676900" cy="3905100"/>
          </a:xfrm>
          <a:prstGeom prst="rect">
            <a:avLst/>
          </a:prstGeom>
          <a:noFill/>
          <a:ln>
            <a:noFill/>
          </a:ln>
        </p:spPr>
      </p:sp>
      <p:sp>
        <p:nvSpPr>
          <p:cNvPr id="781" name="Google Shape;781;p17"/>
          <p:cNvSpPr/>
          <p:nvPr>
            <p:ph idx="3" type="pic"/>
          </p:nvPr>
        </p:nvSpPr>
        <p:spPr>
          <a:xfrm flipH="1">
            <a:off x="713268" y="2583279"/>
            <a:ext cx="4839000" cy="1861500"/>
          </a:xfrm>
          <a:prstGeom prst="rect">
            <a:avLst/>
          </a:prstGeom>
          <a:noFill/>
          <a:ln>
            <a:noFill/>
          </a:ln>
        </p:spPr>
      </p:sp>
      <p:sp>
        <p:nvSpPr>
          <p:cNvPr id="782" name="Google Shape;782;p17"/>
          <p:cNvSpPr/>
          <p:nvPr>
            <p:ph idx="4" type="pic"/>
          </p:nvPr>
        </p:nvSpPr>
        <p:spPr>
          <a:xfrm flipH="1">
            <a:off x="3233550" y="539500"/>
            <a:ext cx="2318700" cy="1842300"/>
          </a:xfrm>
          <a:prstGeom prst="rect">
            <a:avLst/>
          </a:prstGeom>
          <a:noFill/>
          <a:ln>
            <a:noFill/>
          </a:ln>
        </p:spPr>
      </p:sp>
      <p:sp>
        <p:nvSpPr>
          <p:cNvPr id="783" name="Google Shape;783;p17"/>
          <p:cNvSpPr txBox="1"/>
          <p:nvPr>
            <p:ph type="title"/>
          </p:nvPr>
        </p:nvSpPr>
        <p:spPr>
          <a:xfrm>
            <a:off x="713225" y="400950"/>
            <a:ext cx="2056800" cy="1146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4" name="Google Shape;784;p17"/>
          <p:cNvSpPr txBox="1"/>
          <p:nvPr>
            <p:ph idx="1" type="subTitle"/>
          </p:nvPr>
        </p:nvSpPr>
        <p:spPr>
          <a:xfrm>
            <a:off x="713225" y="1449950"/>
            <a:ext cx="20568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785" name="Shape 785"/>
        <p:cNvGrpSpPr/>
        <p:nvPr/>
      </p:nvGrpSpPr>
      <p:grpSpPr>
        <a:xfrm>
          <a:off x="0" y="0"/>
          <a:ext cx="0" cy="0"/>
          <a:chOff x="0" y="0"/>
          <a:chExt cx="0" cy="0"/>
        </a:xfrm>
      </p:grpSpPr>
      <p:grpSp>
        <p:nvGrpSpPr>
          <p:cNvPr id="786" name="Google Shape;786;p18"/>
          <p:cNvGrpSpPr/>
          <p:nvPr/>
        </p:nvGrpSpPr>
        <p:grpSpPr>
          <a:xfrm>
            <a:off x="25" y="0"/>
            <a:ext cx="9150776" cy="5143797"/>
            <a:chOff x="25" y="0"/>
            <a:chExt cx="9150776" cy="5143797"/>
          </a:xfrm>
        </p:grpSpPr>
        <p:grpSp>
          <p:nvGrpSpPr>
            <p:cNvPr id="787" name="Google Shape;787;p18"/>
            <p:cNvGrpSpPr/>
            <p:nvPr/>
          </p:nvGrpSpPr>
          <p:grpSpPr>
            <a:xfrm>
              <a:off x="25" y="0"/>
              <a:ext cx="9150776" cy="1135213"/>
              <a:chOff x="24" y="0"/>
              <a:chExt cx="9150776" cy="2380400"/>
            </a:xfrm>
          </p:grpSpPr>
          <p:sp>
            <p:nvSpPr>
              <p:cNvPr id="788" name="Google Shape;788;p18"/>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8"/>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8"/>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8"/>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792" name="Google Shape;792;p18"/>
            <p:cNvGrpSpPr/>
            <p:nvPr/>
          </p:nvGrpSpPr>
          <p:grpSpPr>
            <a:xfrm>
              <a:off x="43" y="4603847"/>
              <a:ext cx="9144293" cy="539950"/>
              <a:chOff x="43" y="4603847"/>
              <a:chExt cx="9144293" cy="539950"/>
            </a:xfrm>
          </p:grpSpPr>
          <p:grpSp>
            <p:nvGrpSpPr>
              <p:cNvPr id="793" name="Google Shape;793;p18"/>
              <p:cNvGrpSpPr/>
              <p:nvPr/>
            </p:nvGrpSpPr>
            <p:grpSpPr>
              <a:xfrm>
                <a:off x="43" y="4603847"/>
                <a:ext cx="9144293" cy="539950"/>
                <a:chOff x="43" y="4603847"/>
                <a:chExt cx="9144293" cy="539950"/>
              </a:xfrm>
            </p:grpSpPr>
            <p:sp>
              <p:nvSpPr>
                <p:cNvPr id="794" name="Google Shape;794;p18"/>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8"/>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8"/>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8"/>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8"/>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8"/>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0" name="Google Shape;800;p18"/>
              <p:cNvGrpSpPr/>
              <p:nvPr/>
            </p:nvGrpSpPr>
            <p:grpSpPr>
              <a:xfrm flipH="1">
                <a:off x="8773603" y="4759958"/>
                <a:ext cx="339829" cy="252642"/>
                <a:chOff x="206231" y="4759958"/>
                <a:chExt cx="339829" cy="252642"/>
              </a:xfrm>
            </p:grpSpPr>
            <p:sp>
              <p:nvSpPr>
                <p:cNvPr id="801" name="Google Shape;801;p18"/>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8"/>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3" name="Google Shape;803;p18"/>
              <p:cNvGrpSpPr/>
              <p:nvPr/>
            </p:nvGrpSpPr>
            <p:grpSpPr>
              <a:xfrm flipH="1">
                <a:off x="8386608" y="4765719"/>
                <a:ext cx="323828" cy="223114"/>
                <a:chOff x="609226" y="4765719"/>
                <a:chExt cx="323828" cy="223114"/>
              </a:xfrm>
            </p:grpSpPr>
            <p:sp>
              <p:nvSpPr>
                <p:cNvPr id="804" name="Google Shape;804;p18"/>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8"/>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6" name="Google Shape;806;p18"/>
              <p:cNvGrpSpPr/>
              <p:nvPr/>
            </p:nvGrpSpPr>
            <p:grpSpPr>
              <a:xfrm flipH="1">
                <a:off x="4634816" y="4770096"/>
                <a:ext cx="343944" cy="212303"/>
                <a:chOff x="1292902" y="4770096"/>
                <a:chExt cx="343944" cy="212303"/>
              </a:xfrm>
            </p:grpSpPr>
            <p:sp>
              <p:nvSpPr>
                <p:cNvPr id="807" name="Google Shape;807;p18"/>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18"/>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8"/>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0" name="Google Shape;810;p18"/>
              <p:cNvGrpSpPr/>
              <p:nvPr/>
            </p:nvGrpSpPr>
            <p:grpSpPr>
              <a:xfrm flipH="1">
                <a:off x="741006" y="4794866"/>
                <a:ext cx="363460" cy="179560"/>
                <a:chOff x="2652596" y="4794866"/>
                <a:chExt cx="363460" cy="179560"/>
              </a:xfrm>
            </p:grpSpPr>
            <p:sp>
              <p:nvSpPr>
                <p:cNvPr id="811" name="Google Shape;811;p18"/>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18"/>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18"/>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4" name="Google Shape;814;p18"/>
              <p:cNvGrpSpPr/>
              <p:nvPr/>
            </p:nvGrpSpPr>
            <p:grpSpPr>
              <a:xfrm flipH="1">
                <a:off x="372846" y="4744852"/>
                <a:ext cx="328964" cy="214701"/>
                <a:chOff x="3055253" y="4744852"/>
                <a:chExt cx="328964" cy="214701"/>
              </a:xfrm>
            </p:grpSpPr>
            <p:sp>
              <p:nvSpPr>
                <p:cNvPr id="815" name="Google Shape;815;p18"/>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8"/>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18"/>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8" name="Google Shape;818;p18"/>
              <p:cNvGrpSpPr/>
              <p:nvPr/>
            </p:nvGrpSpPr>
            <p:grpSpPr>
              <a:xfrm flipH="1">
                <a:off x="140521" y="4794745"/>
                <a:ext cx="181242" cy="177466"/>
                <a:chOff x="3435299" y="4794745"/>
                <a:chExt cx="181242" cy="177466"/>
              </a:xfrm>
            </p:grpSpPr>
            <p:sp>
              <p:nvSpPr>
                <p:cNvPr id="819" name="Google Shape;819;p18"/>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8"/>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1" name="Google Shape;821;p18"/>
              <p:cNvGrpSpPr/>
              <p:nvPr/>
            </p:nvGrpSpPr>
            <p:grpSpPr>
              <a:xfrm flipH="1">
                <a:off x="4259046" y="4744852"/>
                <a:ext cx="328964" cy="214701"/>
                <a:chOff x="3055253" y="4744852"/>
                <a:chExt cx="328964" cy="214701"/>
              </a:xfrm>
            </p:grpSpPr>
            <p:sp>
              <p:nvSpPr>
                <p:cNvPr id="822" name="Google Shape;822;p18"/>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18"/>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18"/>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825" name="Google Shape;825;p18"/>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6" name="Google Shape;826;p18"/>
          <p:cNvSpPr txBox="1"/>
          <p:nvPr>
            <p:ph idx="1" type="body"/>
          </p:nvPr>
        </p:nvSpPr>
        <p:spPr>
          <a:xfrm>
            <a:off x="713250" y="1257575"/>
            <a:ext cx="7717500" cy="2353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7" name="Shape 827"/>
        <p:cNvGrpSpPr/>
        <p:nvPr/>
      </p:nvGrpSpPr>
      <p:grpSpPr>
        <a:xfrm>
          <a:off x="0" y="0"/>
          <a:ext cx="0" cy="0"/>
          <a:chOff x="0" y="0"/>
          <a:chExt cx="0" cy="0"/>
        </a:xfrm>
      </p:grpSpPr>
      <p:grpSp>
        <p:nvGrpSpPr>
          <p:cNvPr id="828" name="Google Shape;828;p19"/>
          <p:cNvGrpSpPr/>
          <p:nvPr/>
        </p:nvGrpSpPr>
        <p:grpSpPr>
          <a:xfrm>
            <a:off x="-313410" y="0"/>
            <a:ext cx="9653988" cy="5143797"/>
            <a:chOff x="-313410" y="0"/>
            <a:chExt cx="9653988" cy="5143797"/>
          </a:xfrm>
        </p:grpSpPr>
        <p:grpSp>
          <p:nvGrpSpPr>
            <p:cNvPr id="829" name="Google Shape;829;p19"/>
            <p:cNvGrpSpPr/>
            <p:nvPr/>
          </p:nvGrpSpPr>
          <p:grpSpPr>
            <a:xfrm>
              <a:off x="25" y="0"/>
              <a:ext cx="9150776" cy="1135213"/>
              <a:chOff x="24" y="0"/>
              <a:chExt cx="9150776" cy="2380400"/>
            </a:xfrm>
          </p:grpSpPr>
          <p:sp>
            <p:nvSpPr>
              <p:cNvPr id="830" name="Google Shape;830;p19"/>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9"/>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9"/>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9"/>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834" name="Google Shape;834;p19"/>
            <p:cNvGrpSpPr/>
            <p:nvPr/>
          </p:nvGrpSpPr>
          <p:grpSpPr>
            <a:xfrm flipH="1">
              <a:off x="43" y="4603847"/>
              <a:ext cx="9144293" cy="539950"/>
              <a:chOff x="43" y="4603847"/>
              <a:chExt cx="9144293" cy="539950"/>
            </a:xfrm>
          </p:grpSpPr>
          <p:sp>
            <p:nvSpPr>
              <p:cNvPr id="835" name="Google Shape;835;p19"/>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9"/>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9"/>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8" name="Google Shape;838;p19"/>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19"/>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19"/>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41" name="Google Shape;841;p19"/>
              <p:cNvGrpSpPr/>
              <p:nvPr/>
            </p:nvGrpSpPr>
            <p:grpSpPr>
              <a:xfrm>
                <a:off x="206231" y="4759958"/>
                <a:ext cx="339829" cy="252642"/>
                <a:chOff x="206231" y="4759958"/>
                <a:chExt cx="339829" cy="252642"/>
              </a:xfrm>
            </p:grpSpPr>
            <p:sp>
              <p:nvSpPr>
                <p:cNvPr id="842" name="Google Shape;842;p19"/>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9"/>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4" name="Google Shape;844;p19"/>
              <p:cNvGrpSpPr/>
              <p:nvPr/>
            </p:nvGrpSpPr>
            <p:grpSpPr>
              <a:xfrm>
                <a:off x="609226" y="4765719"/>
                <a:ext cx="323828" cy="223114"/>
                <a:chOff x="609226" y="4765719"/>
                <a:chExt cx="323828" cy="223114"/>
              </a:xfrm>
            </p:grpSpPr>
            <p:sp>
              <p:nvSpPr>
                <p:cNvPr id="845" name="Google Shape;845;p19"/>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9"/>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7" name="Google Shape;847;p19"/>
              <p:cNvGrpSpPr/>
              <p:nvPr/>
            </p:nvGrpSpPr>
            <p:grpSpPr>
              <a:xfrm>
                <a:off x="1292902" y="4770096"/>
                <a:ext cx="343944" cy="212303"/>
                <a:chOff x="1292902" y="4770096"/>
                <a:chExt cx="343944" cy="212303"/>
              </a:xfrm>
            </p:grpSpPr>
            <p:sp>
              <p:nvSpPr>
                <p:cNvPr id="848" name="Google Shape;848;p19"/>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9"/>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9"/>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1" name="Google Shape;851;p19"/>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2" name="Google Shape;852;p19"/>
              <p:cNvGrpSpPr/>
              <p:nvPr/>
            </p:nvGrpSpPr>
            <p:grpSpPr>
              <a:xfrm>
                <a:off x="2580036" y="4794866"/>
                <a:ext cx="436020" cy="179560"/>
                <a:chOff x="2580036" y="4794866"/>
                <a:chExt cx="436020" cy="179560"/>
              </a:xfrm>
            </p:grpSpPr>
            <p:sp>
              <p:nvSpPr>
                <p:cNvPr id="853" name="Google Shape;853;p19"/>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4" name="Google Shape;854;p19"/>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19"/>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9"/>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7" name="Google Shape;857;p19"/>
              <p:cNvGrpSpPr/>
              <p:nvPr/>
            </p:nvGrpSpPr>
            <p:grpSpPr>
              <a:xfrm>
                <a:off x="3055253" y="4744852"/>
                <a:ext cx="328964" cy="214701"/>
                <a:chOff x="3055253" y="4744852"/>
                <a:chExt cx="328964" cy="214701"/>
              </a:xfrm>
            </p:grpSpPr>
            <p:sp>
              <p:nvSpPr>
                <p:cNvPr id="858" name="Google Shape;858;p19"/>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9"/>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9"/>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61" name="Google Shape;861;p19"/>
            <p:cNvSpPr/>
            <p:nvPr/>
          </p:nvSpPr>
          <p:spPr>
            <a:xfrm flipH="1">
              <a:off x="-313410" y="335275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9"/>
            <p:cNvSpPr/>
            <p:nvPr/>
          </p:nvSpPr>
          <p:spPr>
            <a:xfrm>
              <a:off x="8430765" y="3496391"/>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63" name="Google Shape;86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4" name="Google Shape;864;p19"/>
          <p:cNvSpPr txBox="1"/>
          <p:nvPr>
            <p:ph idx="1" type="subTitle"/>
          </p:nvPr>
        </p:nvSpPr>
        <p:spPr>
          <a:xfrm>
            <a:off x="720000" y="1651100"/>
            <a:ext cx="6035100" cy="4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65" name="Google Shape;865;p19"/>
          <p:cNvSpPr txBox="1"/>
          <p:nvPr>
            <p:ph idx="2" type="subTitle"/>
          </p:nvPr>
        </p:nvSpPr>
        <p:spPr>
          <a:xfrm>
            <a:off x="720000" y="2739600"/>
            <a:ext cx="6035100" cy="4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66" name="Google Shape;866;p19"/>
          <p:cNvSpPr txBox="1"/>
          <p:nvPr>
            <p:ph idx="3" type="subTitle"/>
          </p:nvPr>
        </p:nvSpPr>
        <p:spPr>
          <a:xfrm>
            <a:off x="720000" y="3828100"/>
            <a:ext cx="6035100" cy="4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67" name="Google Shape;867;p19"/>
          <p:cNvSpPr txBox="1"/>
          <p:nvPr>
            <p:ph idx="4" type="subTitle"/>
          </p:nvPr>
        </p:nvSpPr>
        <p:spPr>
          <a:xfrm>
            <a:off x="720000" y="1358600"/>
            <a:ext cx="6035100" cy="44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68" name="Google Shape;868;p19"/>
          <p:cNvSpPr txBox="1"/>
          <p:nvPr>
            <p:ph idx="5" type="subTitle"/>
          </p:nvPr>
        </p:nvSpPr>
        <p:spPr>
          <a:xfrm>
            <a:off x="720000" y="2447098"/>
            <a:ext cx="6035100" cy="44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69" name="Google Shape;869;p19"/>
          <p:cNvSpPr txBox="1"/>
          <p:nvPr>
            <p:ph idx="6" type="subTitle"/>
          </p:nvPr>
        </p:nvSpPr>
        <p:spPr>
          <a:xfrm>
            <a:off x="720000" y="3535598"/>
            <a:ext cx="6035100" cy="440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0" name="Shape 870"/>
        <p:cNvGrpSpPr/>
        <p:nvPr/>
      </p:nvGrpSpPr>
      <p:grpSpPr>
        <a:xfrm>
          <a:off x="0" y="0"/>
          <a:ext cx="0" cy="0"/>
          <a:chOff x="0" y="0"/>
          <a:chExt cx="0" cy="0"/>
        </a:xfrm>
      </p:grpSpPr>
      <p:grpSp>
        <p:nvGrpSpPr>
          <p:cNvPr id="871" name="Google Shape;871;p20"/>
          <p:cNvGrpSpPr/>
          <p:nvPr/>
        </p:nvGrpSpPr>
        <p:grpSpPr>
          <a:xfrm>
            <a:off x="-553949" y="0"/>
            <a:ext cx="9704750" cy="5143797"/>
            <a:chOff x="-553949" y="0"/>
            <a:chExt cx="9704750" cy="5143797"/>
          </a:xfrm>
        </p:grpSpPr>
        <p:grpSp>
          <p:nvGrpSpPr>
            <p:cNvPr id="872" name="Google Shape;872;p20"/>
            <p:cNvGrpSpPr/>
            <p:nvPr/>
          </p:nvGrpSpPr>
          <p:grpSpPr>
            <a:xfrm>
              <a:off x="-553949" y="0"/>
              <a:ext cx="9704750" cy="5143797"/>
              <a:chOff x="-553949" y="0"/>
              <a:chExt cx="9704750" cy="5143797"/>
            </a:xfrm>
          </p:grpSpPr>
          <p:grpSp>
            <p:nvGrpSpPr>
              <p:cNvPr id="873" name="Google Shape;873;p20"/>
              <p:cNvGrpSpPr/>
              <p:nvPr/>
            </p:nvGrpSpPr>
            <p:grpSpPr>
              <a:xfrm>
                <a:off x="25" y="0"/>
                <a:ext cx="9150776" cy="5143797"/>
                <a:chOff x="25" y="0"/>
                <a:chExt cx="9150776" cy="5143797"/>
              </a:xfrm>
            </p:grpSpPr>
            <p:grpSp>
              <p:nvGrpSpPr>
                <p:cNvPr id="874" name="Google Shape;874;p20"/>
                <p:cNvGrpSpPr/>
                <p:nvPr/>
              </p:nvGrpSpPr>
              <p:grpSpPr>
                <a:xfrm>
                  <a:off x="25" y="0"/>
                  <a:ext cx="9150776" cy="1135213"/>
                  <a:chOff x="24" y="0"/>
                  <a:chExt cx="9150776" cy="2380400"/>
                </a:xfrm>
              </p:grpSpPr>
              <p:sp>
                <p:nvSpPr>
                  <p:cNvPr id="875" name="Google Shape;875;p20"/>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0"/>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0"/>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0"/>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879" name="Google Shape;879;p20"/>
                <p:cNvGrpSpPr/>
                <p:nvPr/>
              </p:nvGrpSpPr>
              <p:grpSpPr>
                <a:xfrm>
                  <a:off x="43" y="4603847"/>
                  <a:ext cx="9144293" cy="539950"/>
                  <a:chOff x="43" y="4603847"/>
                  <a:chExt cx="9144293" cy="539950"/>
                </a:xfrm>
              </p:grpSpPr>
              <p:grpSp>
                <p:nvGrpSpPr>
                  <p:cNvPr id="880" name="Google Shape;880;p20"/>
                  <p:cNvGrpSpPr/>
                  <p:nvPr/>
                </p:nvGrpSpPr>
                <p:grpSpPr>
                  <a:xfrm>
                    <a:off x="43" y="4603847"/>
                    <a:ext cx="9144293" cy="539950"/>
                    <a:chOff x="43" y="4603847"/>
                    <a:chExt cx="9144293" cy="539950"/>
                  </a:xfrm>
                </p:grpSpPr>
                <p:sp>
                  <p:nvSpPr>
                    <p:cNvPr id="881" name="Google Shape;881;p20"/>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0"/>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0"/>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0"/>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0"/>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0"/>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7" name="Google Shape;887;p20"/>
                  <p:cNvGrpSpPr/>
                  <p:nvPr/>
                </p:nvGrpSpPr>
                <p:grpSpPr>
                  <a:xfrm>
                    <a:off x="1292902" y="4770096"/>
                    <a:ext cx="343944" cy="212303"/>
                    <a:chOff x="1292902" y="4770096"/>
                    <a:chExt cx="343944" cy="212303"/>
                  </a:xfrm>
                </p:grpSpPr>
                <p:sp>
                  <p:nvSpPr>
                    <p:cNvPr id="888" name="Google Shape;888;p20"/>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20"/>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20"/>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1" name="Google Shape;891;p20"/>
                  <p:cNvGrpSpPr/>
                  <p:nvPr/>
                </p:nvGrpSpPr>
                <p:grpSpPr>
                  <a:xfrm>
                    <a:off x="7148396" y="4794866"/>
                    <a:ext cx="363460" cy="179560"/>
                    <a:chOff x="2652596" y="4794866"/>
                    <a:chExt cx="363460" cy="179560"/>
                  </a:xfrm>
                </p:grpSpPr>
                <p:sp>
                  <p:nvSpPr>
                    <p:cNvPr id="892" name="Google Shape;892;p20"/>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20"/>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20"/>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5" name="Google Shape;895;p20"/>
                  <p:cNvGrpSpPr/>
                  <p:nvPr/>
                </p:nvGrpSpPr>
                <p:grpSpPr>
                  <a:xfrm>
                    <a:off x="3969653" y="4744852"/>
                    <a:ext cx="328964" cy="214701"/>
                    <a:chOff x="-526147" y="4744852"/>
                    <a:chExt cx="328964" cy="214701"/>
                  </a:xfrm>
                </p:grpSpPr>
                <p:sp>
                  <p:nvSpPr>
                    <p:cNvPr id="896" name="Google Shape;896;p20"/>
                    <p:cNvSpPr/>
                    <p:nvPr/>
                  </p:nvSpPr>
                  <p:spPr>
                    <a:xfrm>
                      <a:off x="-526147"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0"/>
                    <p:cNvSpPr/>
                    <p:nvPr/>
                  </p:nvSpPr>
                  <p:spPr>
                    <a:xfrm>
                      <a:off x="-462068"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0"/>
                    <p:cNvSpPr/>
                    <p:nvPr/>
                  </p:nvSpPr>
                  <p:spPr>
                    <a:xfrm>
                      <a:off x="-426266"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899" name="Google Shape;899;p20"/>
              <p:cNvSpPr/>
              <p:nvPr/>
            </p:nvSpPr>
            <p:spPr>
              <a:xfrm flipH="1">
                <a:off x="-553949" y="4145208"/>
                <a:ext cx="1176703" cy="192649"/>
              </a:xfrm>
              <a:custGeom>
                <a:rect b="b" l="l" r="r" t="t"/>
                <a:pathLst>
                  <a:path extrusionOk="0" h="29961" w="183002">
                    <a:moveTo>
                      <a:pt x="11" y="29962"/>
                    </a:moveTo>
                    <a:lnTo>
                      <a:pt x="183003" y="29962"/>
                    </a:lnTo>
                    <a:cubicBezTo>
                      <a:pt x="180494" y="21982"/>
                      <a:pt x="170526" y="15701"/>
                      <a:pt x="162374" y="17625"/>
                    </a:cubicBezTo>
                    <a:cubicBezTo>
                      <a:pt x="160016" y="7440"/>
                      <a:pt x="149864" y="-355"/>
                      <a:pt x="139420" y="12"/>
                    </a:cubicBezTo>
                    <a:cubicBezTo>
                      <a:pt x="128975" y="380"/>
                      <a:pt x="119385" y="8857"/>
                      <a:pt x="117742" y="19182"/>
                    </a:cubicBezTo>
                    <a:cubicBezTo>
                      <a:pt x="114022" y="14511"/>
                      <a:pt x="107470" y="12306"/>
                      <a:pt x="101697" y="13787"/>
                    </a:cubicBezTo>
                    <a:cubicBezTo>
                      <a:pt x="95912" y="15257"/>
                      <a:pt x="91220" y="20339"/>
                      <a:pt x="90193" y="26210"/>
                    </a:cubicBezTo>
                    <a:cubicBezTo>
                      <a:pt x="86138" y="17625"/>
                      <a:pt x="72656" y="15711"/>
                      <a:pt x="66375" y="22826"/>
                    </a:cubicBezTo>
                    <a:cubicBezTo>
                      <a:pt x="45897" y="10403"/>
                      <a:pt x="17439" y="13538"/>
                      <a:pt x="0" y="299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00" name="Google Shape;900;p20"/>
            <p:cNvGrpSpPr/>
            <p:nvPr/>
          </p:nvGrpSpPr>
          <p:grpSpPr>
            <a:xfrm>
              <a:off x="7084734" y="3930322"/>
              <a:ext cx="2058714" cy="678320"/>
              <a:chOff x="7084734" y="3930322"/>
              <a:chExt cx="2058714" cy="678320"/>
            </a:xfrm>
          </p:grpSpPr>
          <p:sp>
            <p:nvSpPr>
              <p:cNvPr id="901" name="Google Shape;901;p20"/>
              <p:cNvSpPr/>
              <p:nvPr/>
            </p:nvSpPr>
            <p:spPr>
              <a:xfrm>
                <a:off x="8145620" y="3930322"/>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02" name="Google Shape;902;p20"/>
              <p:cNvGrpSpPr/>
              <p:nvPr/>
            </p:nvGrpSpPr>
            <p:grpSpPr>
              <a:xfrm>
                <a:off x="7084734" y="4426965"/>
                <a:ext cx="2058714" cy="179549"/>
                <a:chOff x="7814590" y="4271587"/>
                <a:chExt cx="1326491" cy="334731"/>
              </a:xfrm>
            </p:grpSpPr>
            <p:sp>
              <p:nvSpPr>
                <p:cNvPr id="903" name="Google Shape;903;p2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0"/>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06" name="Google Shape;906;p20"/>
            <p:cNvGrpSpPr/>
            <p:nvPr/>
          </p:nvGrpSpPr>
          <p:grpSpPr>
            <a:xfrm flipH="1">
              <a:off x="-373" y="4426965"/>
              <a:ext cx="2058714" cy="179549"/>
              <a:chOff x="7814590" y="4271587"/>
              <a:chExt cx="1326491" cy="334731"/>
            </a:xfrm>
          </p:grpSpPr>
          <p:sp>
            <p:nvSpPr>
              <p:cNvPr id="907" name="Google Shape;907;p2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0"/>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10" name="Google Shape;91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1" name="Google Shape;911;p20"/>
          <p:cNvSpPr txBox="1"/>
          <p:nvPr>
            <p:ph idx="1" type="subTitle"/>
          </p:nvPr>
        </p:nvSpPr>
        <p:spPr>
          <a:xfrm>
            <a:off x="720000" y="1649827"/>
            <a:ext cx="3318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2" name="Google Shape;912;p20"/>
          <p:cNvSpPr txBox="1"/>
          <p:nvPr>
            <p:ph idx="2" type="subTitle"/>
          </p:nvPr>
        </p:nvSpPr>
        <p:spPr>
          <a:xfrm>
            <a:off x="4399194" y="1649822"/>
            <a:ext cx="3318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3" name="Google Shape;913;p20"/>
          <p:cNvSpPr txBox="1"/>
          <p:nvPr>
            <p:ph idx="3" type="subTitle"/>
          </p:nvPr>
        </p:nvSpPr>
        <p:spPr>
          <a:xfrm>
            <a:off x="720000" y="3268101"/>
            <a:ext cx="3318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4" name="Google Shape;914;p20"/>
          <p:cNvSpPr txBox="1"/>
          <p:nvPr>
            <p:ph idx="4" type="subTitle"/>
          </p:nvPr>
        </p:nvSpPr>
        <p:spPr>
          <a:xfrm>
            <a:off x="4399180" y="3268099"/>
            <a:ext cx="3318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15" name="Google Shape;915;p20"/>
          <p:cNvSpPr txBox="1"/>
          <p:nvPr>
            <p:ph idx="5" type="subTitle"/>
          </p:nvPr>
        </p:nvSpPr>
        <p:spPr>
          <a:xfrm>
            <a:off x="720000" y="1434054"/>
            <a:ext cx="3318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6" name="Google Shape;916;p20"/>
          <p:cNvSpPr txBox="1"/>
          <p:nvPr>
            <p:ph idx="6" type="subTitle"/>
          </p:nvPr>
        </p:nvSpPr>
        <p:spPr>
          <a:xfrm>
            <a:off x="720000" y="3052409"/>
            <a:ext cx="3318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7" name="Google Shape;917;p20"/>
          <p:cNvSpPr txBox="1"/>
          <p:nvPr>
            <p:ph idx="7" type="subTitle"/>
          </p:nvPr>
        </p:nvSpPr>
        <p:spPr>
          <a:xfrm>
            <a:off x="4399157" y="1434050"/>
            <a:ext cx="3318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18" name="Google Shape;918;p20"/>
          <p:cNvSpPr txBox="1"/>
          <p:nvPr>
            <p:ph idx="8" type="subTitle"/>
          </p:nvPr>
        </p:nvSpPr>
        <p:spPr>
          <a:xfrm>
            <a:off x="4399157" y="3052402"/>
            <a:ext cx="3318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grpSp>
        <p:nvGrpSpPr>
          <p:cNvPr id="80" name="Google Shape;80;p3"/>
          <p:cNvGrpSpPr/>
          <p:nvPr/>
        </p:nvGrpSpPr>
        <p:grpSpPr>
          <a:xfrm>
            <a:off x="-189810" y="0"/>
            <a:ext cx="9340611" cy="5143797"/>
            <a:chOff x="-189810" y="0"/>
            <a:chExt cx="9340611" cy="5143797"/>
          </a:xfrm>
        </p:grpSpPr>
        <p:grpSp>
          <p:nvGrpSpPr>
            <p:cNvPr id="81" name="Google Shape;81;p3"/>
            <p:cNvGrpSpPr/>
            <p:nvPr/>
          </p:nvGrpSpPr>
          <p:grpSpPr>
            <a:xfrm>
              <a:off x="-189810" y="0"/>
              <a:ext cx="9340611" cy="1135213"/>
              <a:chOff x="-189810" y="0"/>
              <a:chExt cx="9340611" cy="1135213"/>
            </a:xfrm>
          </p:grpSpPr>
          <p:grpSp>
            <p:nvGrpSpPr>
              <p:cNvPr id="82" name="Google Shape;82;p3"/>
              <p:cNvGrpSpPr/>
              <p:nvPr/>
            </p:nvGrpSpPr>
            <p:grpSpPr>
              <a:xfrm>
                <a:off x="25" y="0"/>
                <a:ext cx="9150776" cy="1135213"/>
                <a:chOff x="24" y="0"/>
                <a:chExt cx="9150776" cy="2380400"/>
              </a:xfrm>
            </p:grpSpPr>
            <p:sp>
              <p:nvSpPr>
                <p:cNvPr id="83" name="Google Shape;83;p3"/>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3"/>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3"/>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87" name="Google Shape;87;p3"/>
              <p:cNvSpPr/>
              <p:nvPr/>
            </p:nvSpPr>
            <p:spPr>
              <a:xfrm>
                <a:off x="-189810" y="37900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 name="Google Shape;88;p3"/>
            <p:cNvGrpSpPr/>
            <p:nvPr/>
          </p:nvGrpSpPr>
          <p:grpSpPr>
            <a:xfrm>
              <a:off x="43" y="4603847"/>
              <a:ext cx="9144293" cy="539950"/>
              <a:chOff x="43" y="4603847"/>
              <a:chExt cx="9144293" cy="539950"/>
            </a:xfrm>
          </p:grpSpPr>
          <p:grpSp>
            <p:nvGrpSpPr>
              <p:cNvPr id="89" name="Google Shape;89;p3"/>
              <p:cNvGrpSpPr/>
              <p:nvPr/>
            </p:nvGrpSpPr>
            <p:grpSpPr>
              <a:xfrm>
                <a:off x="43" y="4603847"/>
                <a:ext cx="9144293" cy="539950"/>
                <a:chOff x="43" y="4603847"/>
                <a:chExt cx="9144293" cy="539950"/>
              </a:xfrm>
            </p:grpSpPr>
            <p:sp>
              <p:nvSpPr>
                <p:cNvPr id="90" name="Google Shape;90;p3"/>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3"/>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3"/>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3"/>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3"/>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3"/>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 name="Google Shape;96;p3"/>
              <p:cNvGrpSpPr/>
              <p:nvPr/>
            </p:nvGrpSpPr>
            <p:grpSpPr>
              <a:xfrm>
                <a:off x="206231" y="4759958"/>
                <a:ext cx="339829" cy="252642"/>
                <a:chOff x="206231" y="4759958"/>
                <a:chExt cx="339829" cy="252642"/>
              </a:xfrm>
            </p:grpSpPr>
            <p:sp>
              <p:nvSpPr>
                <p:cNvPr id="97" name="Google Shape;97;p3"/>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3"/>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 name="Google Shape;99;p3"/>
              <p:cNvGrpSpPr/>
              <p:nvPr/>
            </p:nvGrpSpPr>
            <p:grpSpPr>
              <a:xfrm>
                <a:off x="609226" y="4765719"/>
                <a:ext cx="323828" cy="223114"/>
                <a:chOff x="609226" y="4765719"/>
                <a:chExt cx="323828" cy="223114"/>
              </a:xfrm>
            </p:grpSpPr>
            <p:sp>
              <p:nvSpPr>
                <p:cNvPr id="100" name="Google Shape;100;p3"/>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 name="Google Shape;102;p3"/>
              <p:cNvGrpSpPr/>
              <p:nvPr/>
            </p:nvGrpSpPr>
            <p:grpSpPr>
              <a:xfrm>
                <a:off x="1292902" y="4770096"/>
                <a:ext cx="343944" cy="212303"/>
                <a:chOff x="1292902" y="4770096"/>
                <a:chExt cx="343944" cy="212303"/>
              </a:xfrm>
            </p:grpSpPr>
            <p:sp>
              <p:nvSpPr>
                <p:cNvPr id="103" name="Google Shape;103;p3"/>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3"/>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 name="Google Shape;106;p3"/>
              <p:cNvSpPr/>
              <p:nvPr/>
            </p:nvSpPr>
            <p:spPr>
              <a:xfrm>
                <a:off x="65863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7" name="Google Shape;107;p3"/>
              <p:cNvGrpSpPr/>
              <p:nvPr/>
            </p:nvGrpSpPr>
            <p:grpSpPr>
              <a:xfrm>
                <a:off x="7075836" y="4794866"/>
                <a:ext cx="436020" cy="179560"/>
                <a:chOff x="2580036" y="4794866"/>
                <a:chExt cx="436020" cy="179560"/>
              </a:xfrm>
            </p:grpSpPr>
            <p:sp>
              <p:nvSpPr>
                <p:cNvPr id="108" name="Google Shape;108;p3"/>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3"/>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3"/>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 name="Google Shape;112;p3"/>
              <p:cNvGrpSpPr/>
              <p:nvPr/>
            </p:nvGrpSpPr>
            <p:grpSpPr>
              <a:xfrm>
                <a:off x="7551053" y="4744852"/>
                <a:ext cx="328964" cy="214701"/>
                <a:chOff x="3055253" y="4744852"/>
                <a:chExt cx="328964" cy="214701"/>
              </a:xfrm>
            </p:grpSpPr>
            <p:sp>
              <p:nvSpPr>
                <p:cNvPr id="113" name="Google Shape;113;p3"/>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3"/>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3"/>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 name="Google Shape;116;p3"/>
              <p:cNvGrpSpPr/>
              <p:nvPr/>
            </p:nvGrpSpPr>
            <p:grpSpPr>
              <a:xfrm flipH="1">
                <a:off x="8441825" y="4759958"/>
                <a:ext cx="339829" cy="252642"/>
                <a:chOff x="206231" y="4759958"/>
                <a:chExt cx="339829" cy="252642"/>
              </a:xfrm>
            </p:grpSpPr>
            <p:sp>
              <p:nvSpPr>
                <p:cNvPr id="117" name="Google Shape;117;p3"/>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3"/>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9" name="Google Shape;119;p3"/>
              <p:cNvGrpSpPr/>
              <p:nvPr/>
            </p:nvGrpSpPr>
            <p:grpSpPr>
              <a:xfrm flipH="1">
                <a:off x="8054831" y="4765719"/>
                <a:ext cx="323828" cy="223114"/>
                <a:chOff x="609226" y="4765719"/>
                <a:chExt cx="323828" cy="223114"/>
              </a:xfrm>
            </p:grpSpPr>
            <p:sp>
              <p:nvSpPr>
                <p:cNvPr id="120" name="Google Shape;120;p3"/>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3"/>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22" name="Google Shape;122;p3"/>
          <p:cNvSpPr txBox="1"/>
          <p:nvPr>
            <p:ph type="title"/>
          </p:nvPr>
        </p:nvSpPr>
        <p:spPr>
          <a:xfrm>
            <a:off x="2386575" y="1124975"/>
            <a:ext cx="38574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3" name="Google Shape;123;p3"/>
          <p:cNvSpPr txBox="1"/>
          <p:nvPr>
            <p:ph hasCustomPrompt="1" idx="2" type="title"/>
          </p:nvPr>
        </p:nvSpPr>
        <p:spPr>
          <a:xfrm>
            <a:off x="842725" y="936125"/>
            <a:ext cx="1288800" cy="1219500"/>
          </a:xfrm>
          <a:prstGeom prst="rect">
            <a:avLst/>
          </a:prstGeom>
          <a:solidFill>
            <a:schemeClr val="accent1"/>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124" name="Google Shape;124;p3"/>
          <p:cNvGrpSpPr/>
          <p:nvPr/>
        </p:nvGrpSpPr>
        <p:grpSpPr>
          <a:xfrm>
            <a:off x="25" y="0"/>
            <a:ext cx="9150776" cy="5143797"/>
            <a:chOff x="25" y="0"/>
            <a:chExt cx="9150776" cy="5143797"/>
          </a:xfrm>
        </p:grpSpPr>
        <p:grpSp>
          <p:nvGrpSpPr>
            <p:cNvPr id="125" name="Google Shape;125;p3"/>
            <p:cNvGrpSpPr/>
            <p:nvPr/>
          </p:nvGrpSpPr>
          <p:grpSpPr>
            <a:xfrm>
              <a:off x="25" y="0"/>
              <a:ext cx="9150776" cy="1135213"/>
              <a:chOff x="24" y="0"/>
              <a:chExt cx="9150776" cy="2380400"/>
            </a:xfrm>
          </p:grpSpPr>
          <p:sp>
            <p:nvSpPr>
              <p:cNvPr id="126" name="Google Shape;126;p3"/>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3"/>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3"/>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30" name="Google Shape;130;p3"/>
            <p:cNvGrpSpPr/>
            <p:nvPr/>
          </p:nvGrpSpPr>
          <p:grpSpPr>
            <a:xfrm>
              <a:off x="43" y="4603847"/>
              <a:ext cx="9144293" cy="539950"/>
              <a:chOff x="43" y="4603847"/>
              <a:chExt cx="9144293" cy="539950"/>
            </a:xfrm>
          </p:grpSpPr>
          <p:grpSp>
            <p:nvGrpSpPr>
              <p:cNvPr id="131" name="Google Shape;131;p3"/>
              <p:cNvGrpSpPr/>
              <p:nvPr/>
            </p:nvGrpSpPr>
            <p:grpSpPr>
              <a:xfrm>
                <a:off x="43" y="4603847"/>
                <a:ext cx="9144293" cy="539950"/>
                <a:chOff x="43" y="4603847"/>
                <a:chExt cx="9144293" cy="539950"/>
              </a:xfrm>
            </p:grpSpPr>
            <p:sp>
              <p:nvSpPr>
                <p:cNvPr id="132" name="Google Shape;132;p3"/>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3"/>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3"/>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 name="Google Shape;138;p3"/>
              <p:cNvGrpSpPr/>
              <p:nvPr/>
            </p:nvGrpSpPr>
            <p:grpSpPr>
              <a:xfrm flipH="1">
                <a:off x="8773603" y="4759958"/>
                <a:ext cx="339829" cy="252642"/>
                <a:chOff x="206231" y="4759958"/>
                <a:chExt cx="339829" cy="252642"/>
              </a:xfrm>
            </p:grpSpPr>
            <p:sp>
              <p:nvSpPr>
                <p:cNvPr id="139" name="Google Shape;139;p3"/>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3"/>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 name="Google Shape;141;p3"/>
              <p:cNvGrpSpPr/>
              <p:nvPr/>
            </p:nvGrpSpPr>
            <p:grpSpPr>
              <a:xfrm flipH="1">
                <a:off x="8386608" y="4765719"/>
                <a:ext cx="323828" cy="223114"/>
                <a:chOff x="609226" y="4765719"/>
                <a:chExt cx="323828" cy="223114"/>
              </a:xfrm>
            </p:grpSpPr>
            <p:sp>
              <p:nvSpPr>
                <p:cNvPr id="142" name="Google Shape;142;p3"/>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3"/>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 name="Google Shape;144;p3"/>
              <p:cNvGrpSpPr/>
              <p:nvPr/>
            </p:nvGrpSpPr>
            <p:grpSpPr>
              <a:xfrm flipH="1">
                <a:off x="4634816" y="4770096"/>
                <a:ext cx="343944" cy="212303"/>
                <a:chOff x="1292902" y="4770096"/>
                <a:chExt cx="343944" cy="212303"/>
              </a:xfrm>
            </p:grpSpPr>
            <p:sp>
              <p:nvSpPr>
                <p:cNvPr id="145" name="Google Shape;145;p3"/>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3"/>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3"/>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 name="Google Shape;148;p3"/>
              <p:cNvGrpSpPr/>
              <p:nvPr/>
            </p:nvGrpSpPr>
            <p:grpSpPr>
              <a:xfrm flipH="1">
                <a:off x="741006" y="4794866"/>
                <a:ext cx="363460" cy="179560"/>
                <a:chOff x="2652596" y="4794866"/>
                <a:chExt cx="363460" cy="179560"/>
              </a:xfrm>
            </p:grpSpPr>
            <p:sp>
              <p:nvSpPr>
                <p:cNvPr id="149" name="Google Shape;149;p3"/>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3"/>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3"/>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 name="Google Shape;152;p3"/>
              <p:cNvGrpSpPr/>
              <p:nvPr/>
            </p:nvGrpSpPr>
            <p:grpSpPr>
              <a:xfrm flipH="1">
                <a:off x="372846" y="4744852"/>
                <a:ext cx="328964" cy="214701"/>
                <a:chOff x="3055253" y="4744852"/>
                <a:chExt cx="328964" cy="214701"/>
              </a:xfrm>
            </p:grpSpPr>
            <p:sp>
              <p:nvSpPr>
                <p:cNvPr id="153" name="Google Shape;153;p3"/>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3"/>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3"/>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 name="Google Shape;156;p3"/>
              <p:cNvGrpSpPr/>
              <p:nvPr/>
            </p:nvGrpSpPr>
            <p:grpSpPr>
              <a:xfrm flipH="1">
                <a:off x="140521" y="4794745"/>
                <a:ext cx="181242" cy="177466"/>
                <a:chOff x="3435299" y="4794745"/>
                <a:chExt cx="181242" cy="177466"/>
              </a:xfrm>
            </p:grpSpPr>
            <p:sp>
              <p:nvSpPr>
                <p:cNvPr id="157" name="Google Shape;157;p3"/>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3"/>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3"/>
              <p:cNvGrpSpPr/>
              <p:nvPr/>
            </p:nvGrpSpPr>
            <p:grpSpPr>
              <a:xfrm flipH="1">
                <a:off x="4259046" y="4744852"/>
                <a:ext cx="328964" cy="214701"/>
                <a:chOff x="3055253" y="4744852"/>
                <a:chExt cx="328964" cy="214701"/>
              </a:xfrm>
            </p:grpSpPr>
            <p:sp>
              <p:nvSpPr>
                <p:cNvPr id="160" name="Google Shape;160;p3"/>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3"/>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3"/>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19" name="Shape 919"/>
        <p:cNvGrpSpPr/>
        <p:nvPr/>
      </p:nvGrpSpPr>
      <p:grpSpPr>
        <a:xfrm>
          <a:off x="0" y="0"/>
          <a:ext cx="0" cy="0"/>
          <a:chOff x="0" y="0"/>
          <a:chExt cx="0" cy="0"/>
        </a:xfrm>
      </p:grpSpPr>
      <p:grpSp>
        <p:nvGrpSpPr>
          <p:cNvPr id="920" name="Google Shape;920;p21"/>
          <p:cNvGrpSpPr/>
          <p:nvPr/>
        </p:nvGrpSpPr>
        <p:grpSpPr>
          <a:xfrm>
            <a:off x="-313410" y="0"/>
            <a:ext cx="9653988" cy="5143797"/>
            <a:chOff x="-313410" y="0"/>
            <a:chExt cx="9653988" cy="5143797"/>
          </a:xfrm>
        </p:grpSpPr>
        <p:grpSp>
          <p:nvGrpSpPr>
            <p:cNvPr id="921" name="Google Shape;921;p21"/>
            <p:cNvGrpSpPr/>
            <p:nvPr/>
          </p:nvGrpSpPr>
          <p:grpSpPr>
            <a:xfrm>
              <a:off x="-313410" y="0"/>
              <a:ext cx="9653988" cy="5143797"/>
              <a:chOff x="-313410" y="0"/>
              <a:chExt cx="9653988" cy="5143797"/>
            </a:xfrm>
          </p:grpSpPr>
          <p:grpSp>
            <p:nvGrpSpPr>
              <p:cNvPr id="922" name="Google Shape;922;p21"/>
              <p:cNvGrpSpPr/>
              <p:nvPr/>
            </p:nvGrpSpPr>
            <p:grpSpPr>
              <a:xfrm>
                <a:off x="25" y="0"/>
                <a:ext cx="9150776" cy="1135213"/>
                <a:chOff x="24" y="0"/>
                <a:chExt cx="9150776" cy="2380400"/>
              </a:xfrm>
            </p:grpSpPr>
            <p:sp>
              <p:nvSpPr>
                <p:cNvPr id="923" name="Google Shape;923;p21"/>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21"/>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21"/>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1"/>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927" name="Google Shape;927;p21"/>
              <p:cNvGrpSpPr/>
              <p:nvPr/>
            </p:nvGrpSpPr>
            <p:grpSpPr>
              <a:xfrm flipH="1">
                <a:off x="43" y="4603847"/>
                <a:ext cx="9144293" cy="539950"/>
                <a:chOff x="43" y="4603847"/>
                <a:chExt cx="9144293" cy="539950"/>
              </a:xfrm>
            </p:grpSpPr>
            <p:sp>
              <p:nvSpPr>
                <p:cNvPr id="928" name="Google Shape;928;p21"/>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1"/>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1"/>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21"/>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21"/>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21"/>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34" name="Google Shape;934;p21"/>
                <p:cNvGrpSpPr/>
                <p:nvPr/>
              </p:nvGrpSpPr>
              <p:grpSpPr>
                <a:xfrm>
                  <a:off x="206231" y="4759958"/>
                  <a:ext cx="339829" cy="252642"/>
                  <a:chOff x="206231" y="4759958"/>
                  <a:chExt cx="339829" cy="252642"/>
                </a:xfrm>
              </p:grpSpPr>
              <p:sp>
                <p:nvSpPr>
                  <p:cNvPr id="935" name="Google Shape;935;p21"/>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21"/>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7" name="Google Shape;937;p21"/>
                <p:cNvGrpSpPr/>
                <p:nvPr/>
              </p:nvGrpSpPr>
              <p:grpSpPr>
                <a:xfrm>
                  <a:off x="609226" y="4765719"/>
                  <a:ext cx="323828" cy="223114"/>
                  <a:chOff x="609226" y="4765719"/>
                  <a:chExt cx="323828" cy="223114"/>
                </a:xfrm>
              </p:grpSpPr>
              <p:sp>
                <p:nvSpPr>
                  <p:cNvPr id="938" name="Google Shape;938;p21"/>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21"/>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0" name="Google Shape;940;p21"/>
                <p:cNvGrpSpPr/>
                <p:nvPr/>
              </p:nvGrpSpPr>
              <p:grpSpPr>
                <a:xfrm>
                  <a:off x="1292902" y="4770096"/>
                  <a:ext cx="343944" cy="212303"/>
                  <a:chOff x="1292902" y="4770096"/>
                  <a:chExt cx="343944" cy="212303"/>
                </a:xfrm>
              </p:grpSpPr>
              <p:sp>
                <p:nvSpPr>
                  <p:cNvPr id="941" name="Google Shape;941;p21"/>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21"/>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21"/>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4" name="Google Shape;944;p21"/>
                <p:cNvGrpSpPr/>
                <p:nvPr/>
              </p:nvGrpSpPr>
              <p:grpSpPr>
                <a:xfrm>
                  <a:off x="8291396" y="4794866"/>
                  <a:ext cx="363460" cy="179560"/>
                  <a:chOff x="8291396" y="4794866"/>
                  <a:chExt cx="363460" cy="179560"/>
                </a:xfrm>
              </p:grpSpPr>
              <p:sp>
                <p:nvSpPr>
                  <p:cNvPr id="945" name="Google Shape;945;p21"/>
                  <p:cNvSpPr/>
                  <p:nvPr/>
                </p:nvSpPr>
                <p:spPr>
                  <a:xfrm>
                    <a:off x="82913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21"/>
                  <p:cNvSpPr/>
                  <p:nvPr/>
                </p:nvSpPr>
                <p:spPr>
                  <a:xfrm>
                    <a:off x="84290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21"/>
                  <p:cNvSpPr/>
                  <p:nvPr/>
                </p:nvSpPr>
                <p:spPr>
                  <a:xfrm>
                    <a:off x="84639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8" name="Google Shape;948;p21"/>
                <p:cNvGrpSpPr/>
                <p:nvPr/>
              </p:nvGrpSpPr>
              <p:grpSpPr>
                <a:xfrm>
                  <a:off x="8694053" y="4744852"/>
                  <a:ext cx="328964" cy="214701"/>
                  <a:chOff x="8694053" y="4744852"/>
                  <a:chExt cx="328964" cy="214701"/>
                </a:xfrm>
              </p:grpSpPr>
              <p:sp>
                <p:nvSpPr>
                  <p:cNvPr id="949" name="Google Shape;949;p21"/>
                  <p:cNvSpPr/>
                  <p:nvPr/>
                </p:nvSpPr>
                <p:spPr>
                  <a:xfrm>
                    <a:off x="86940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21"/>
                  <p:cNvSpPr/>
                  <p:nvPr/>
                </p:nvSpPr>
                <p:spPr>
                  <a:xfrm>
                    <a:off x="87581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1" name="Google Shape;951;p21"/>
                  <p:cNvSpPr/>
                  <p:nvPr/>
                </p:nvSpPr>
                <p:spPr>
                  <a:xfrm>
                    <a:off x="87939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52" name="Google Shape;952;p21"/>
              <p:cNvSpPr/>
              <p:nvPr/>
            </p:nvSpPr>
            <p:spPr>
              <a:xfrm flipH="1">
                <a:off x="-313410" y="335275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21"/>
              <p:cNvSpPr/>
              <p:nvPr/>
            </p:nvSpPr>
            <p:spPr>
              <a:xfrm>
                <a:off x="8430765" y="3496391"/>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4" name="Google Shape;954;p21"/>
            <p:cNvGrpSpPr/>
            <p:nvPr/>
          </p:nvGrpSpPr>
          <p:grpSpPr>
            <a:xfrm>
              <a:off x="-373" y="4426965"/>
              <a:ext cx="9143821" cy="179550"/>
              <a:chOff x="-373" y="4426965"/>
              <a:chExt cx="9143821" cy="179550"/>
            </a:xfrm>
          </p:grpSpPr>
          <p:grpSp>
            <p:nvGrpSpPr>
              <p:cNvPr id="955" name="Google Shape;955;p21"/>
              <p:cNvGrpSpPr/>
              <p:nvPr/>
            </p:nvGrpSpPr>
            <p:grpSpPr>
              <a:xfrm>
                <a:off x="7084734" y="4426965"/>
                <a:ext cx="2058714" cy="179549"/>
                <a:chOff x="7814590" y="4271587"/>
                <a:chExt cx="1326491" cy="334731"/>
              </a:xfrm>
            </p:grpSpPr>
            <p:sp>
              <p:nvSpPr>
                <p:cNvPr id="956" name="Google Shape;956;p2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7" name="Google Shape;957;p21"/>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2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9" name="Google Shape;959;p21"/>
              <p:cNvGrpSpPr/>
              <p:nvPr/>
            </p:nvGrpSpPr>
            <p:grpSpPr>
              <a:xfrm flipH="1">
                <a:off x="-373" y="4426965"/>
                <a:ext cx="2058714" cy="179549"/>
                <a:chOff x="7814590" y="4271587"/>
                <a:chExt cx="1326491" cy="334731"/>
              </a:xfrm>
            </p:grpSpPr>
            <p:sp>
              <p:nvSpPr>
                <p:cNvPr id="960" name="Google Shape;960;p2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21"/>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21"/>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963" name="Google Shape;96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64" name="Google Shape;964;p21"/>
          <p:cNvSpPr txBox="1"/>
          <p:nvPr>
            <p:ph idx="1" type="subTitle"/>
          </p:nvPr>
        </p:nvSpPr>
        <p:spPr>
          <a:xfrm>
            <a:off x="712900" y="1652827"/>
            <a:ext cx="24693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5" name="Google Shape;965;p21"/>
          <p:cNvSpPr txBox="1"/>
          <p:nvPr>
            <p:ph idx="2" type="subTitle"/>
          </p:nvPr>
        </p:nvSpPr>
        <p:spPr>
          <a:xfrm>
            <a:off x="3281974" y="1652835"/>
            <a:ext cx="25797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6" name="Google Shape;966;p21"/>
          <p:cNvSpPr txBox="1"/>
          <p:nvPr>
            <p:ph idx="3" type="subTitle"/>
          </p:nvPr>
        </p:nvSpPr>
        <p:spPr>
          <a:xfrm>
            <a:off x="712900" y="3279124"/>
            <a:ext cx="24693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7" name="Google Shape;967;p21"/>
          <p:cNvSpPr txBox="1"/>
          <p:nvPr>
            <p:ph idx="4" type="subTitle"/>
          </p:nvPr>
        </p:nvSpPr>
        <p:spPr>
          <a:xfrm>
            <a:off x="3281985" y="3279125"/>
            <a:ext cx="25797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8" name="Google Shape;968;p21"/>
          <p:cNvSpPr txBox="1"/>
          <p:nvPr>
            <p:ph idx="5" type="subTitle"/>
          </p:nvPr>
        </p:nvSpPr>
        <p:spPr>
          <a:xfrm>
            <a:off x="5961452" y="1652832"/>
            <a:ext cx="24693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69" name="Google Shape;969;p21"/>
          <p:cNvSpPr txBox="1"/>
          <p:nvPr>
            <p:ph idx="6" type="subTitle"/>
          </p:nvPr>
        </p:nvSpPr>
        <p:spPr>
          <a:xfrm>
            <a:off x="5961475" y="3279124"/>
            <a:ext cx="2469300" cy="85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70" name="Google Shape;970;p21"/>
          <p:cNvSpPr txBox="1"/>
          <p:nvPr>
            <p:ph idx="7" type="subTitle"/>
          </p:nvPr>
        </p:nvSpPr>
        <p:spPr>
          <a:xfrm>
            <a:off x="712900" y="1296900"/>
            <a:ext cx="24693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1" name="Google Shape;971;p21"/>
          <p:cNvSpPr txBox="1"/>
          <p:nvPr>
            <p:ph idx="8" type="subTitle"/>
          </p:nvPr>
        </p:nvSpPr>
        <p:spPr>
          <a:xfrm>
            <a:off x="3281974" y="1296900"/>
            <a:ext cx="25773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2" name="Google Shape;972;p21"/>
          <p:cNvSpPr txBox="1"/>
          <p:nvPr>
            <p:ph idx="9" type="subTitle"/>
          </p:nvPr>
        </p:nvSpPr>
        <p:spPr>
          <a:xfrm>
            <a:off x="5961452" y="1296900"/>
            <a:ext cx="24669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3" name="Google Shape;973;p21"/>
          <p:cNvSpPr txBox="1"/>
          <p:nvPr>
            <p:ph idx="13" type="subTitle"/>
          </p:nvPr>
        </p:nvSpPr>
        <p:spPr>
          <a:xfrm>
            <a:off x="712900" y="2925638"/>
            <a:ext cx="24693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4" name="Google Shape;974;p21"/>
          <p:cNvSpPr txBox="1"/>
          <p:nvPr>
            <p:ph idx="14" type="subTitle"/>
          </p:nvPr>
        </p:nvSpPr>
        <p:spPr>
          <a:xfrm>
            <a:off x="3281974" y="2925635"/>
            <a:ext cx="25773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5" name="Google Shape;975;p21"/>
          <p:cNvSpPr txBox="1"/>
          <p:nvPr>
            <p:ph idx="15" type="subTitle"/>
          </p:nvPr>
        </p:nvSpPr>
        <p:spPr>
          <a:xfrm>
            <a:off x="5961452" y="2925630"/>
            <a:ext cx="2469300" cy="506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76" name="Shape 976"/>
        <p:cNvGrpSpPr/>
        <p:nvPr/>
      </p:nvGrpSpPr>
      <p:grpSpPr>
        <a:xfrm>
          <a:off x="0" y="0"/>
          <a:ext cx="0" cy="0"/>
          <a:chOff x="0" y="0"/>
          <a:chExt cx="0" cy="0"/>
        </a:xfrm>
      </p:grpSpPr>
      <p:grpSp>
        <p:nvGrpSpPr>
          <p:cNvPr id="977" name="Google Shape;977;p22"/>
          <p:cNvGrpSpPr/>
          <p:nvPr/>
        </p:nvGrpSpPr>
        <p:grpSpPr>
          <a:xfrm>
            <a:off x="-1981201" y="0"/>
            <a:ext cx="11579482" cy="5143797"/>
            <a:chOff x="-1981201" y="0"/>
            <a:chExt cx="11579482" cy="5143797"/>
          </a:xfrm>
        </p:grpSpPr>
        <p:grpSp>
          <p:nvGrpSpPr>
            <p:cNvPr id="978" name="Google Shape;978;p22"/>
            <p:cNvGrpSpPr/>
            <p:nvPr/>
          </p:nvGrpSpPr>
          <p:grpSpPr>
            <a:xfrm>
              <a:off x="-1981201" y="0"/>
              <a:ext cx="11579482" cy="5143757"/>
              <a:chOff x="-1981201" y="0"/>
              <a:chExt cx="11579482" cy="5143757"/>
            </a:xfrm>
          </p:grpSpPr>
          <p:grpSp>
            <p:nvGrpSpPr>
              <p:cNvPr id="979" name="Google Shape;979;p22"/>
              <p:cNvGrpSpPr/>
              <p:nvPr/>
            </p:nvGrpSpPr>
            <p:grpSpPr>
              <a:xfrm>
                <a:off x="8271790" y="4271587"/>
                <a:ext cx="1326491" cy="334731"/>
                <a:chOff x="7814590" y="4271587"/>
                <a:chExt cx="1326491" cy="334731"/>
              </a:xfrm>
            </p:grpSpPr>
            <p:sp>
              <p:nvSpPr>
                <p:cNvPr id="980" name="Google Shape;980;p22"/>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22"/>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22"/>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3" name="Google Shape;983;p22"/>
              <p:cNvGrpSpPr/>
              <p:nvPr/>
            </p:nvGrpSpPr>
            <p:grpSpPr>
              <a:xfrm>
                <a:off x="-1981201" y="3634654"/>
                <a:ext cx="5757520" cy="971959"/>
                <a:chOff x="-1" y="3634654"/>
                <a:chExt cx="5757520" cy="971959"/>
              </a:xfrm>
            </p:grpSpPr>
            <p:sp>
              <p:nvSpPr>
                <p:cNvPr id="984" name="Google Shape;984;p22"/>
                <p:cNvSpPr/>
                <p:nvPr/>
              </p:nvSpPr>
              <p:spPr>
                <a:xfrm>
                  <a:off x="1151432" y="36346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22"/>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22"/>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22"/>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8" name="Google Shape;988;p22"/>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89" name="Google Shape;989;p22"/>
              <p:cNvGrpSpPr/>
              <p:nvPr/>
            </p:nvGrpSpPr>
            <p:grpSpPr>
              <a:xfrm>
                <a:off x="24" y="0"/>
                <a:ext cx="9150776" cy="2380400"/>
                <a:chOff x="24" y="0"/>
                <a:chExt cx="9150776" cy="2380400"/>
              </a:xfrm>
            </p:grpSpPr>
            <p:sp>
              <p:nvSpPr>
                <p:cNvPr id="990" name="Google Shape;990;p22"/>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22"/>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22"/>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22"/>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994" name="Google Shape;994;p22"/>
              <p:cNvSpPr/>
              <p:nvPr/>
            </p:nvSpPr>
            <p:spPr>
              <a:xfrm>
                <a:off x="-295850" y="1788007"/>
                <a:ext cx="897454" cy="202286"/>
              </a:xfrm>
              <a:custGeom>
                <a:rect b="b" l="l" r="r" t="t"/>
                <a:pathLst>
                  <a:path extrusionOk="0" h="46934" w="208226">
                    <a:moveTo>
                      <a:pt x="208216" y="46934"/>
                    </a:moveTo>
                    <a:lnTo>
                      <a:pt x="0" y="46934"/>
                    </a:lnTo>
                    <a:cubicBezTo>
                      <a:pt x="13710" y="32932"/>
                      <a:pt x="36447" y="28683"/>
                      <a:pt x="54384" y="36576"/>
                    </a:cubicBezTo>
                    <a:cubicBezTo>
                      <a:pt x="56244" y="29884"/>
                      <a:pt x="64515" y="25818"/>
                      <a:pt x="70959" y="28424"/>
                    </a:cubicBezTo>
                    <a:cubicBezTo>
                      <a:pt x="71564" y="13060"/>
                      <a:pt x="85976" y="-422"/>
                      <a:pt x="101351" y="10"/>
                    </a:cubicBezTo>
                    <a:cubicBezTo>
                      <a:pt x="116725" y="443"/>
                      <a:pt x="130359" y="14704"/>
                      <a:pt x="130111" y="30078"/>
                    </a:cubicBezTo>
                    <a:cubicBezTo>
                      <a:pt x="135203" y="23710"/>
                      <a:pt x="144274" y="20823"/>
                      <a:pt x="152113" y="23083"/>
                    </a:cubicBezTo>
                    <a:cubicBezTo>
                      <a:pt x="159952" y="25343"/>
                      <a:pt x="166093" y="32619"/>
                      <a:pt x="167001" y="40728"/>
                    </a:cubicBezTo>
                    <a:cubicBezTo>
                      <a:pt x="179013" y="35160"/>
                      <a:pt x="198777" y="37646"/>
                      <a:pt x="208227" y="469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95" name="Google Shape;995;p22"/>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22"/>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22"/>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22"/>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22"/>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00" name="Google Shape;1000;p22"/>
            <p:cNvGrpSpPr/>
            <p:nvPr/>
          </p:nvGrpSpPr>
          <p:grpSpPr>
            <a:xfrm>
              <a:off x="206231" y="4759958"/>
              <a:ext cx="339829" cy="252642"/>
              <a:chOff x="206231" y="4759958"/>
              <a:chExt cx="339829" cy="252642"/>
            </a:xfrm>
          </p:grpSpPr>
          <p:sp>
            <p:nvSpPr>
              <p:cNvPr id="1001" name="Google Shape;1001;p22"/>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22"/>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3" name="Google Shape;1003;p22"/>
            <p:cNvGrpSpPr/>
            <p:nvPr/>
          </p:nvGrpSpPr>
          <p:grpSpPr>
            <a:xfrm>
              <a:off x="609226" y="4765719"/>
              <a:ext cx="323828" cy="223114"/>
              <a:chOff x="609226" y="4765719"/>
              <a:chExt cx="323828" cy="223114"/>
            </a:xfrm>
          </p:grpSpPr>
          <p:sp>
            <p:nvSpPr>
              <p:cNvPr id="1004" name="Google Shape;1004;p22"/>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22"/>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6" name="Google Shape;1006;p22"/>
            <p:cNvGrpSpPr/>
            <p:nvPr/>
          </p:nvGrpSpPr>
          <p:grpSpPr>
            <a:xfrm>
              <a:off x="1292902" y="4770096"/>
              <a:ext cx="343944" cy="212303"/>
              <a:chOff x="1292902" y="4770096"/>
              <a:chExt cx="343944" cy="212303"/>
            </a:xfrm>
          </p:grpSpPr>
          <p:sp>
            <p:nvSpPr>
              <p:cNvPr id="1007" name="Google Shape;1007;p22"/>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22"/>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22"/>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0" name="Google Shape;1010;p22"/>
            <p:cNvGrpSpPr/>
            <p:nvPr/>
          </p:nvGrpSpPr>
          <p:grpSpPr>
            <a:xfrm>
              <a:off x="7907471" y="4759958"/>
              <a:ext cx="339829" cy="252642"/>
              <a:chOff x="7907471" y="4759958"/>
              <a:chExt cx="339829" cy="252642"/>
            </a:xfrm>
          </p:grpSpPr>
          <p:sp>
            <p:nvSpPr>
              <p:cNvPr id="1011" name="Google Shape;1011;p22"/>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22"/>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3" name="Google Shape;1013;p22"/>
            <p:cNvGrpSpPr/>
            <p:nvPr/>
          </p:nvGrpSpPr>
          <p:grpSpPr>
            <a:xfrm>
              <a:off x="8310466" y="4765719"/>
              <a:ext cx="323832" cy="223114"/>
              <a:chOff x="8310466" y="4765719"/>
              <a:chExt cx="323832" cy="223114"/>
            </a:xfrm>
          </p:grpSpPr>
          <p:sp>
            <p:nvSpPr>
              <p:cNvPr id="1014" name="Google Shape;1014;p22"/>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5" name="Google Shape;1015;p22"/>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6" name="Google Shape;1016;p22"/>
            <p:cNvGrpSpPr/>
            <p:nvPr/>
          </p:nvGrpSpPr>
          <p:grpSpPr>
            <a:xfrm>
              <a:off x="8769488" y="4770096"/>
              <a:ext cx="343944" cy="212303"/>
              <a:chOff x="8769488" y="4770096"/>
              <a:chExt cx="343944" cy="212303"/>
            </a:xfrm>
          </p:grpSpPr>
          <p:sp>
            <p:nvSpPr>
              <p:cNvPr id="1017" name="Google Shape;1017;p22"/>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22"/>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22"/>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0" name="Google Shape;1020;p22"/>
            <p:cNvGrpSpPr/>
            <p:nvPr/>
          </p:nvGrpSpPr>
          <p:grpSpPr>
            <a:xfrm>
              <a:off x="4344901" y="4806225"/>
              <a:ext cx="237616" cy="159509"/>
              <a:chOff x="4344901" y="4806225"/>
              <a:chExt cx="237616" cy="159509"/>
            </a:xfrm>
          </p:grpSpPr>
          <p:sp>
            <p:nvSpPr>
              <p:cNvPr id="1021" name="Google Shape;1021;p22"/>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22"/>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3" name="Google Shape;1023;p22"/>
            <p:cNvGrpSpPr/>
            <p:nvPr/>
          </p:nvGrpSpPr>
          <p:grpSpPr>
            <a:xfrm>
              <a:off x="4627559" y="4826661"/>
              <a:ext cx="393158" cy="170393"/>
              <a:chOff x="4627559" y="4826661"/>
              <a:chExt cx="393158" cy="170393"/>
            </a:xfrm>
          </p:grpSpPr>
          <p:sp>
            <p:nvSpPr>
              <p:cNvPr id="1024" name="Google Shape;1024;p22"/>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5" name="Google Shape;1025;p22"/>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22"/>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27" name="Google Shape;1027;p22"/>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28" name="Google Shape;1028;p22"/>
            <p:cNvGrpSpPr/>
            <p:nvPr/>
          </p:nvGrpSpPr>
          <p:grpSpPr>
            <a:xfrm>
              <a:off x="2580036" y="4794866"/>
              <a:ext cx="436020" cy="179560"/>
              <a:chOff x="2580036" y="4794866"/>
              <a:chExt cx="436020" cy="179560"/>
            </a:xfrm>
          </p:grpSpPr>
          <p:sp>
            <p:nvSpPr>
              <p:cNvPr id="1029" name="Google Shape;1029;p22"/>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22"/>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22"/>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22"/>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3" name="Google Shape;1033;p22"/>
            <p:cNvGrpSpPr/>
            <p:nvPr/>
          </p:nvGrpSpPr>
          <p:grpSpPr>
            <a:xfrm>
              <a:off x="3055253" y="4744852"/>
              <a:ext cx="328964" cy="214701"/>
              <a:chOff x="3055253" y="4744852"/>
              <a:chExt cx="328964" cy="214701"/>
            </a:xfrm>
          </p:grpSpPr>
          <p:sp>
            <p:nvSpPr>
              <p:cNvPr id="1034" name="Google Shape;1034;p22"/>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22"/>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22"/>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7" name="Google Shape;1037;p22"/>
            <p:cNvGrpSpPr/>
            <p:nvPr/>
          </p:nvGrpSpPr>
          <p:grpSpPr>
            <a:xfrm>
              <a:off x="3435299" y="4794745"/>
              <a:ext cx="181242" cy="177466"/>
              <a:chOff x="3435299" y="4794745"/>
              <a:chExt cx="181242" cy="177466"/>
            </a:xfrm>
          </p:grpSpPr>
          <p:sp>
            <p:nvSpPr>
              <p:cNvPr id="1038" name="Google Shape;1038;p22"/>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22"/>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40" name="Google Shape;1040;p22"/>
          <p:cNvSpPr txBox="1"/>
          <p:nvPr>
            <p:ph type="title"/>
          </p:nvPr>
        </p:nvSpPr>
        <p:spPr>
          <a:xfrm>
            <a:off x="4736281" y="843600"/>
            <a:ext cx="36945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1" name="Google Shape;1041;p22"/>
          <p:cNvSpPr txBox="1"/>
          <p:nvPr>
            <p:ph idx="1" type="subTitle"/>
          </p:nvPr>
        </p:nvSpPr>
        <p:spPr>
          <a:xfrm>
            <a:off x="4736250" y="1785675"/>
            <a:ext cx="36945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42" name="Google Shape;1042;p22"/>
          <p:cNvSpPr txBox="1"/>
          <p:nvPr/>
        </p:nvSpPr>
        <p:spPr>
          <a:xfrm>
            <a:off x="4736275" y="3634651"/>
            <a:ext cx="3084300" cy="688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43" name="Shape 1043"/>
        <p:cNvGrpSpPr/>
        <p:nvPr/>
      </p:nvGrpSpPr>
      <p:grpSpPr>
        <a:xfrm>
          <a:off x="0" y="0"/>
          <a:ext cx="0" cy="0"/>
          <a:chOff x="0" y="0"/>
          <a:chExt cx="0" cy="0"/>
        </a:xfrm>
      </p:grpSpPr>
      <p:grpSp>
        <p:nvGrpSpPr>
          <p:cNvPr id="1044" name="Google Shape;1044;p23"/>
          <p:cNvGrpSpPr/>
          <p:nvPr/>
        </p:nvGrpSpPr>
        <p:grpSpPr>
          <a:xfrm>
            <a:off x="-256760" y="0"/>
            <a:ext cx="9597338" cy="5143797"/>
            <a:chOff x="-256760" y="0"/>
            <a:chExt cx="9597338" cy="5143797"/>
          </a:xfrm>
        </p:grpSpPr>
        <p:grpSp>
          <p:nvGrpSpPr>
            <p:cNvPr id="1045" name="Google Shape;1045;p23"/>
            <p:cNvGrpSpPr/>
            <p:nvPr/>
          </p:nvGrpSpPr>
          <p:grpSpPr>
            <a:xfrm>
              <a:off x="25" y="0"/>
              <a:ext cx="9150776" cy="5143797"/>
              <a:chOff x="25" y="0"/>
              <a:chExt cx="9150776" cy="5143797"/>
            </a:xfrm>
          </p:grpSpPr>
          <p:grpSp>
            <p:nvGrpSpPr>
              <p:cNvPr id="1046" name="Google Shape;1046;p23"/>
              <p:cNvGrpSpPr/>
              <p:nvPr/>
            </p:nvGrpSpPr>
            <p:grpSpPr>
              <a:xfrm>
                <a:off x="25" y="0"/>
                <a:ext cx="9150776" cy="1135213"/>
                <a:chOff x="24" y="0"/>
                <a:chExt cx="9150776" cy="2380400"/>
              </a:xfrm>
            </p:grpSpPr>
            <p:sp>
              <p:nvSpPr>
                <p:cNvPr id="1047" name="Google Shape;1047;p23"/>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23"/>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23"/>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23"/>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051" name="Google Shape;1051;p23"/>
              <p:cNvGrpSpPr/>
              <p:nvPr/>
            </p:nvGrpSpPr>
            <p:grpSpPr>
              <a:xfrm>
                <a:off x="43" y="4603847"/>
                <a:ext cx="9144293" cy="539950"/>
                <a:chOff x="43" y="4603847"/>
                <a:chExt cx="9144293" cy="539950"/>
              </a:xfrm>
            </p:grpSpPr>
            <p:grpSp>
              <p:nvGrpSpPr>
                <p:cNvPr id="1052" name="Google Shape;1052;p23"/>
                <p:cNvGrpSpPr/>
                <p:nvPr/>
              </p:nvGrpSpPr>
              <p:grpSpPr>
                <a:xfrm>
                  <a:off x="43" y="4603847"/>
                  <a:ext cx="9144293" cy="539950"/>
                  <a:chOff x="43" y="4603847"/>
                  <a:chExt cx="9144293" cy="539950"/>
                </a:xfrm>
              </p:grpSpPr>
              <p:sp>
                <p:nvSpPr>
                  <p:cNvPr id="1053" name="Google Shape;1053;p23"/>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23"/>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23"/>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23"/>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23"/>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23"/>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9" name="Google Shape;1059;p23"/>
                <p:cNvGrpSpPr/>
                <p:nvPr/>
              </p:nvGrpSpPr>
              <p:grpSpPr>
                <a:xfrm flipH="1">
                  <a:off x="8773603" y="4759958"/>
                  <a:ext cx="339829" cy="252642"/>
                  <a:chOff x="206231" y="4759958"/>
                  <a:chExt cx="339829" cy="252642"/>
                </a:xfrm>
              </p:grpSpPr>
              <p:sp>
                <p:nvSpPr>
                  <p:cNvPr id="1060" name="Google Shape;1060;p23"/>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23"/>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2" name="Google Shape;1062;p23"/>
                <p:cNvGrpSpPr/>
                <p:nvPr/>
              </p:nvGrpSpPr>
              <p:grpSpPr>
                <a:xfrm flipH="1">
                  <a:off x="8386608" y="4765719"/>
                  <a:ext cx="323828" cy="223114"/>
                  <a:chOff x="609226" y="4765719"/>
                  <a:chExt cx="323828" cy="223114"/>
                </a:xfrm>
              </p:grpSpPr>
              <p:sp>
                <p:nvSpPr>
                  <p:cNvPr id="1063" name="Google Shape;1063;p23"/>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23"/>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5" name="Google Shape;1065;p23"/>
                <p:cNvSpPr/>
                <p:nvPr/>
              </p:nvSpPr>
              <p:spPr>
                <a:xfrm flipH="1">
                  <a:off x="480452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6" name="Google Shape;1066;p23"/>
                <p:cNvGrpSpPr/>
                <p:nvPr/>
              </p:nvGrpSpPr>
              <p:grpSpPr>
                <a:xfrm flipH="1">
                  <a:off x="741006" y="4794866"/>
                  <a:ext cx="363460" cy="179560"/>
                  <a:chOff x="2652596" y="4794866"/>
                  <a:chExt cx="363460" cy="179560"/>
                </a:xfrm>
              </p:grpSpPr>
              <p:sp>
                <p:nvSpPr>
                  <p:cNvPr id="1067" name="Google Shape;1067;p23"/>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23"/>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23"/>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0" name="Google Shape;1070;p23"/>
                <p:cNvGrpSpPr/>
                <p:nvPr/>
              </p:nvGrpSpPr>
              <p:grpSpPr>
                <a:xfrm flipH="1">
                  <a:off x="372846" y="4744852"/>
                  <a:ext cx="328964" cy="214701"/>
                  <a:chOff x="3055253" y="4744852"/>
                  <a:chExt cx="328964" cy="214701"/>
                </a:xfrm>
              </p:grpSpPr>
              <p:sp>
                <p:nvSpPr>
                  <p:cNvPr id="1071" name="Google Shape;1071;p23"/>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23"/>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23"/>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4" name="Google Shape;1074;p23"/>
                <p:cNvGrpSpPr/>
                <p:nvPr/>
              </p:nvGrpSpPr>
              <p:grpSpPr>
                <a:xfrm flipH="1">
                  <a:off x="140521" y="4794745"/>
                  <a:ext cx="181242" cy="177466"/>
                  <a:chOff x="3435299" y="4794745"/>
                  <a:chExt cx="181242" cy="177466"/>
                </a:xfrm>
              </p:grpSpPr>
              <p:sp>
                <p:nvSpPr>
                  <p:cNvPr id="1075" name="Google Shape;1075;p23"/>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23"/>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77" name="Google Shape;1077;p23"/>
                <p:cNvSpPr/>
                <p:nvPr/>
              </p:nvSpPr>
              <p:spPr>
                <a:xfrm flipH="1">
                  <a:off x="4494566"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78" name="Google Shape;1078;p23"/>
            <p:cNvSpPr/>
            <p:nvPr/>
          </p:nvSpPr>
          <p:spPr>
            <a:xfrm flipH="1">
              <a:off x="-256760" y="48252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23"/>
            <p:cNvSpPr/>
            <p:nvPr/>
          </p:nvSpPr>
          <p:spPr>
            <a:xfrm>
              <a:off x="8430765" y="36857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080" name="Shape 1080"/>
        <p:cNvGrpSpPr/>
        <p:nvPr/>
      </p:nvGrpSpPr>
      <p:grpSpPr>
        <a:xfrm>
          <a:off x="0" y="0"/>
          <a:ext cx="0" cy="0"/>
          <a:chOff x="0" y="0"/>
          <a:chExt cx="0" cy="0"/>
        </a:xfrm>
      </p:grpSpPr>
      <p:grpSp>
        <p:nvGrpSpPr>
          <p:cNvPr id="1081" name="Google Shape;1081;p24"/>
          <p:cNvGrpSpPr/>
          <p:nvPr/>
        </p:nvGrpSpPr>
        <p:grpSpPr>
          <a:xfrm>
            <a:off x="-313410" y="0"/>
            <a:ext cx="9653988" cy="5143797"/>
            <a:chOff x="-313410" y="0"/>
            <a:chExt cx="9653988" cy="5143797"/>
          </a:xfrm>
        </p:grpSpPr>
        <p:grpSp>
          <p:nvGrpSpPr>
            <p:cNvPr id="1082" name="Google Shape;1082;p24"/>
            <p:cNvGrpSpPr/>
            <p:nvPr/>
          </p:nvGrpSpPr>
          <p:grpSpPr>
            <a:xfrm flipH="1">
              <a:off x="25" y="0"/>
              <a:ext cx="9150776" cy="5143797"/>
              <a:chOff x="25" y="0"/>
              <a:chExt cx="9150776" cy="5143797"/>
            </a:xfrm>
          </p:grpSpPr>
          <p:grpSp>
            <p:nvGrpSpPr>
              <p:cNvPr id="1083" name="Google Shape;1083;p24"/>
              <p:cNvGrpSpPr/>
              <p:nvPr/>
            </p:nvGrpSpPr>
            <p:grpSpPr>
              <a:xfrm>
                <a:off x="25" y="0"/>
                <a:ext cx="9150776" cy="1135213"/>
                <a:chOff x="24" y="0"/>
                <a:chExt cx="9150776" cy="2380400"/>
              </a:xfrm>
            </p:grpSpPr>
            <p:sp>
              <p:nvSpPr>
                <p:cNvPr id="1084" name="Google Shape;1084;p24"/>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24"/>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24"/>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24"/>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088" name="Google Shape;1088;p24"/>
              <p:cNvGrpSpPr/>
              <p:nvPr/>
            </p:nvGrpSpPr>
            <p:grpSpPr>
              <a:xfrm>
                <a:off x="50" y="4603847"/>
                <a:ext cx="9144287" cy="539950"/>
                <a:chOff x="50" y="4603847"/>
                <a:chExt cx="9144287" cy="539950"/>
              </a:xfrm>
            </p:grpSpPr>
            <p:grpSp>
              <p:nvGrpSpPr>
                <p:cNvPr id="1089" name="Google Shape;1089;p24"/>
                <p:cNvGrpSpPr/>
                <p:nvPr/>
              </p:nvGrpSpPr>
              <p:grpSpPr>
                <a:xfrm>
                  <a:off x="50" y="4603847"/>
                  <a:ext cx="9144287" cy="539950"/>
                  <a:chOff x="50" y="4603847"/>
                  <a:chExt cx="9144287" cy="539950"/>
                </a:xfrm>
              </p:grpSpPr>
              <p:sp>
                <p:nvSpPr>
                  <p:cNvPr id="1090" name="Google Shape;1090;p24"/>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1" name="Google Shape;1091;p24"/>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24"/>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3" name="Google Shape;1093;p24"/>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24"/>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5" name="Google Shape;1095;p24"/>
                <p:cNvGrpSpPr/>
                <p:nvPr/>
              </p:nvGrpSpPr>
              <p:grpSpPr>
                <a:xfrm flipH="1">
                  <a:off x="372846" y="4744852"/>
                  <a:ext cx="328964" cy="214701"/>
                  <a:chOff x="3055253" y="4744852"/>
                  <a:chExt cx="328964" cy="214701"/>
                </a:xfrm>
              </p:grpSpPr>
              <p:sp>
                <p:nvSpPr>
                  <p:cNvPr id="1096" name="Google Shape;1096;p24"/>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24"/>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24"/>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9" name="Google Shape;1099;p24"/>
                <p:cNvGrpSpPr/>
                <p:nvPr/>
              </p:nvGrpSpPr>
              <p:grpSpPr>
                <a:xfrm flipH="1">
                  <a:off x="140521" y="4794745"/>
                  <a:ext cx="181242" cy="177466"/>
                  <a:chOff x="3435299" y="4794745"/>
                  <a:chExt cx="181242" cy="177466"/>
                </a:xfrm>
              </p:grpSpPr>
              <p:sp>
                <p:nvSpPr>
                  <p:cNvPr id="1100" name="Google Shape;1100;p24"/>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24"/>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02" name="Google Shape;1102;p24"/>
            <p:cNvSpPr/>
            <p:nvPr/>
          </p:nvSpPr>
          <p:spPr>
            <a:xfrm flipH="1">
              <a:off x="-313410" y="335275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24"/>
            <p:cNvSpPr/>
            <p:nvPr/>
          </p:nvSpPr>
          <p:spPr>
            <a:xfrm flipH="1">
              <a:off x="8430765" y="36862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07" name="Shape 110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108" name="Shape 1108"/>
        <p:cNvGrpSpPr/>
        <p:nvPr/>
      </p:nvGrpSpPr>
      <p:grpSpPr>
        <a:xfrm>
          <a:off x="0" y="0"/>
          <a:ext cx="0" cy="0"/>
          <a:chOff x="0" y="0"/>
          <a:chExt cx="0" cy="0"/>
        </a:xfrm>
      </p:grpSpPr>
      <p:sp>
        <p:nvSpPr>
          <p:cNvPr id="1109" name="Google Shape;1109;p2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3" name="Shape 163"/>
        <p:cNvGrpSpPr/>
        <p:nvPr/>
      </p:nvGrpSpPr>
      <p:grpSpPr>
        <a:xfrm>
          <a:off x="0" y="0"/>
          <a:ext cx="0" cy="0"/>
          <a:chOff x="0" y="0"/>
          <a:chExt cx="0" cy="0"/>
        </a:xfrm>
      </p:grpSpPr>
      <p:grpSp>
        <p:nvGrpSpPr>
          <p:cNvPr id="164" name="Google Shape;164;p4"/>
          <p:cNvGrpSpPr/>
          <p:nvPr/>
        </p:nvGrpSpPr>
        <p:grpSpPr>
          <a:xfrm>
            <a:off x="-441019" y="0"/>
            <a:ext cx="9973680" cy="5143797"/>
            <a:chOff x="-441019" y="0"/>
            <a:chExt cx="9973680" cy="5143797"/>
          </a:xfrm>
        </p:grpSpPr>
        <p:grpSp>
          <p:nvGrpSpPr>
            <p:cNvPr id="165" name="Google Shape;165;p4"/>
            <p:cNvGrpSpPr/>
            <p:nvPr/>
          </p:nvGrpSpPr>
          <p:grpSpPr>
            <a:xfrm>
              <a:off x="43" y="4603847"/>
              <a:ext cx="9144293" cy="539950"/>
              <a:chOff x="43" y="4603847"/>
              <a:chExt cx="9144293" cy="539950"/>
            </a:xfrm>
          </p:grpSpPr>
          <p:sp>
            <p:nvSpPr>
              <p:cNvPr id="166" name="Google Shape;166;p4"/>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4"/>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4"/>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4"/>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4"/>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2" name="Google Shape;172;p4"/>
              <p:cNvGrpSpPr/>
              <p:nvPr/>
            </p:nvGrpSpPr>
            <p:grpSpPr>
              <a:xfrm>
                <a:off x="206231" y="4759958"/>
                <a:ext cx="339829" cy="252642"/>
                <a:chOff x="206231" y="4759958"/>
                <a:chExt cx="339829" cy="252642"/>
              </a:xfrm>
            </p:grpSpPr>
            <p:sp>
              <p:nvSpPr>
                <p:cNvPr id="173" name="Google Shape;173;p4"/>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4"/>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 name="Google Shape;175;p4"/>
              <p:cNvGrpSpPr/>
              <p:nvPr/>
            </p:nvGrpSpPr>
            <p:grpSpPr>
              <a:xfrm>
                <a:off x="609226" y="4765719"/>
                <a:ext cx="323828" cy="223114"/>
                <a:chOff x="609226" y="4765719"/>
                <a:chExt cx="323828" cy="223114"/>
              </a:xfrm>
            </p:grpSpPr>
            <p:sp>
              <p:nvSpPr>
                <p:cNvPr id="176" name="Google Shape;176;p4"/>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4"/>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 name="Google Shape;178;p4"/>
              <p:cNvGrpSpPr/>
              <p:nvPr/>
            </p:nvGrpSpPr>
            <p:grpSpPr>
              <a:xfrm>
                <a:off x="1292902" y="4770096"/>
                <a:ext cx="343944" cy="212303"/>
                <a:chOff x="1292902" y="4770096"/>
                <a:chExt cx="343944" cy="212303"/>
              </a:xfrm>
            </p:grpSpPr>
            <p:sp>
              <p:nvSpPr>
                <p:cNvPr id="179" name="Google Shape;179;p4"/>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4"/>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4"/>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 name="Google Shape;182;p4"/>
              <p:cNvGrpSpPr/>
              <p:nvPr/>
            </p:nvGrpSpPr>
            <p:grpSpPr>
              <a:xfrm>
                <a:off x="7907471" y="4759958"/>
                <a:ext cx="339829" cy="252642"/>
                <a:chOff x="7907471" y="4759958"/>
                <a:chExt cx="339829" cy="252642"/>
              </a:xfrm>
            </p:grpSpPr>
            <p:sp>
              <p:nvSpPr>
                <p:cNvPr id="183" name="Google Shape;183;p4"/>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4"/>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 name="Google Shape;185;p4"/>
              <p:cNvGrpSpPr/>
              <p:nvPr/>
            </p:nvGrpSpPr>
            <p:grpSpPr>
              <a:xfrm>
                <a:off x="8310466" y="4765719"/>
                <a:ext cx="323832" cy="223114"/>
                <a:chOff x="8310466" y="4765719"/>
                <a:chExt cx="323832" cy="223114"/>
              </a:xfrm>
            </p:grpSpPr>
            <p:sp>
              <p:nvSpPr>
                <p:cNvPr id="186" name="Google Shape;186;p4"/>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4"/>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 name="Google Shape;188;p4"/>
              <p:cNvGrpSpPr/>
              <p:nvPr/>
            </p:nvGrpSpPr>
            <p:grpSpPr>
              <a:xfrm>
                <a:off x="8769488" y="4770096"/>
                <a:ext cx="343944" cy="212303"/>
                <a:chOff x="8769488" y="4770096"/>
                <a:chExt cx="343944" cy="212303"/>
              </a:xfrm>
            </p:grpSpPr>
            <p:sp>
              <p:nvSpPr>
                <p:cNvPr id="189" name="Google Shape;189;p4"/>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4"/>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4"/>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2" name="Google Shape;192;p4"/>
              <p:cNvGrpSpPr/>
              <p:nvPr/>
            </p:nvGrpSpPr>
            <p:grpSpPr>
              <a:xfrm>
                <a:off x="6783301" y="4806225"/>
                <a:ext cx="237616" cy="159509"/>
                <a:chOff x="4344901" y="4806225"/>
                <a:chExt cx="237616" cy="159509"/>
              </a:xfrm>
            </p:grpSpPr>
            <p:sp>
              <p:nvSpPr>
                <p:cNvPr id="193" name="Google Shape;193;p4"/>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4"/>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4"/>
              <p:cNvGrpSpPr/>
              <p:nvPr/>
            </p:nvGrpSpPr>
            <p:grpSpPr>
              <a:xfrm>
                <a:off x="7065959" y="4826661"/>
                <a:ext cx="393158" cy="170393"/>
                <a:chOff x="4627559" y="4826661"/>
                <a:chExt cx="393158" cy="170393"/>
              </a:xfrm>
            </p:grpSpPr>
            <p:sp>
              <p:nvSpPr>
                <p:cNvPr id="196" name="Google Shape;196;p4"/>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4"/>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4"/>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4"/>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0" name="Google Shape;200;p4"/>
              <p:cNvGrpSpPr/>
              <p:nvPr/>
            </p:nvGrpSpPr>
            <p:grpSpPr>
              <a:xfrm>
                <a:off x="2580036" y="4794866"/>
                <a:ext cx="436020" cy="179560"/>
                <a:chOff x="2580036" y="4794866"/>
                <a:chExt cx="436020" cy="179560"/>
              </a:xfrm>
            </p:grpSpPr>
            <p:sp>
              <p:nvSpPr>
                <p:cNvPr id="201" name="Google Shape;201;p4"/>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4"/>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4"/>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4"/>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 name="Google Shape;205;p4"/>
              <p:cNvGrpSpPr/>
              <p:nvPr/>
            </p:nvGrpSpPr>
            <p:grpSpPr>
              <a:xfrm>
                <a:off x="3055253" y="4744852"/>
                <a:ext cx="328964" cy="214701"/>
                <a:chOff x="3055253" y="4744852"/>
                <a:chExt cx="328964" cy="214701"/>
              </a:xfrm>
            </p:grpSpPr>
            <p:sp>
              <p:nvSpPr>
                <p:cNvPr id="206" name="Google Shape;206;p4"/>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4"/>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4"/>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 name="Google Shape;209;p4"/>
              <p:cNvGrpSpPr/>
              <p:nvPr/>
            </p:nvGrpSpPr>
            <p:grpSpPr>
              <a:xfrm>
                <a:off x="3435299" y="4794745"/>
                <a:ext cx="181242" cy="177466"/>
                <a:chOff x="3435299" y="4794745"/>
                <a:chExt cx="181242" cy="177466"/>
              </a:xfrm>
            </p:grpSpPr>
            <p:sp>
              <p:nvSpPr>
                <p:cNvPr id="210" name="Google Shape;210;p4"/>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4"/>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2" name="Google Shape;212;p4"/>
            <p:cNvSpPr/>
            <p:nvPr/>
          </p:nvSpPr>
          <p:spPr>
            <a:xfrm>
              <a:off x="-441019" y="2575438"/>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3" name="Google Shape;213;p4"/>
            <p:cNvGrpSpPr/>
            <p:nvPr/>
          </p:nvGrpSpPr>
          <p:grpSpPr>
            <a:xfrm>
              <a:off x="-189810" y="0"/>
              <a:ext cx="9340611" cy="1135213"/>
              <a:chOff x="-189810" y="0"/>
              <a:chExt cx="9340611" cy="1135213"/>
            </a:xfrm>
          </p:grpSpPr>
          <p:grpSp>
            <p:nvGrpSpPr>
              <p:cNvPr id="214" name="Google Shape;214;p4"/>
              <p:cNvGrpSpPr/>
              <p:nvPr/>
            </p:nvGrpSpPr>
            <p:grpSpPr>
              <a:xfrm>
                <a:off x="25" y="0"/>
                <a:ext cx="9150776" cy="1135213"/>
                <a:chOff x="24" y="0"/>
                <a:chExt cx="9150776" cy="2380400"/>
              </a:xfrm>
            </p:grpSpPr>
            <p:sp>
              <p:nvSpPr>
                <p:cNvPr id="215" name="Google Shape;215;p4"/>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4"/>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4"/>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4"/>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219" name="Google Shape;219;p4"/>
              <p:cNvSpPr/>
              <p:nvPr/>
            </p:nvSpPr>
            <p:spPr>
              <a:xfrm>
                <a:off x="-189810" y="37900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4"/>
              <p:cNvSpPr/>
              <p:nvPr/>
            </p:nvSpPr>
            <p:spPr>
              <a:xfrm>
                <a:off x="8186314" y="388574"/>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1" name="Google Shape;221;p4"/>
            <p:cNvSpPr/>
            <p:nvPr/>
          </p:nvSpPr>
          <p:spPr>
            <a:xfrm flipH="1">
              <a:off x="8662406" y="3062888"/>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2" name="Google Shape;22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4"/>
          <p:cNvSpPr txBox="1"/>
          <p:nvPr>
            <p:ph idx="1" type="body"/>
          </p:nvPr>
        </p:nvSpPr>
        <p:spPr>
          <a:xfrm>
            <a:off x="720000" y="1063350"/>
            <a:ext cx="3737400" cy="3211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lbert Sans Light"/>
              <a:buChar char="●"/>
              <a:defRPr/>
            </a:lvl1pPr>
            <a:lvl2pPr indent="-304800" lvl="1" marL="914400" rtl="0">
              <a:lnSpc>
                <a:spcPct val="100000"/>
              </a:lnSpc>
              <a:spcBef>
                <a:spcPts val="0"/>
              </a:spcBef>
              <a:spcAft>
                <a:spcPts val="0"/>
              </a:spcAft>
              <a:buClr>
                <a:srgbClr val="252525"/>
              </a:buClr>
              <a:buSzPts val="1200"/>
              <a:buFont typeface="Nunito Light"/>
              <a:buChar char="○"/>
              <a:defRPr/>
            </a:lvl2pPr>
            <a:lvl3pPr indent="-304800" lvl="2" marL="1371600" rtl="0">
              <a:lnSpc>
                <a:spcPct val="100000"/>
              </a:lnSpc>
              <a:spcBef>
                <a:spcPts val="0"/>
              </a:spcBef>
              <a:spcAft>
                <a:spcPts val="0"/>
              </a:spcAft>
              <a:buClr>
                <a:srgbClr val="252525"/>
              </a:buClr>
              <a:buSzPts val="1200"/>
              <a:buFont typeface="Nunito Light"/>
              <a:buChar char="■"/>
              <a:defRPr/>
            </a:lvl3pPr>
            <a:lvl4pPr indent="-304800" lvl="3" marL="1828800" rtl="0">
              <a:lnSpc>
                <a:spcPct val="100000"/>
              </a:lnSpc>
              <a:spcBef>
                <a:spcPts val="0"/>
              </a:spcBef>
              <a:spcAft>
                <a:spcPts val="0"/>
              </a:spcAft>
              <a:buClr>
                <a:srgbClr val="252525"/>
              </a:buClr>
              <a:buSzPts val="1200"/>
              <a:buFont typeface="Nunito Light"/>
              <a:buChar char="●"/>
              <a:defRPr/>
            </a:lvl4pPr>
            <a:lvl5pPr indent="-304800" lvl="4" marL="2286000" rtl="0">
              <a:lnSpc>
                <a:spcPct val="100000"/>
              </a:lnSpc>
              <a:spcBef>
                <a:spcPts val="0"/>
              </a:spcBef>
              <a:spcAft>
                <a:spcPts val="0"/>
              </a:spcAft>
              <a:buClr>
                <a:srgbClr val="252525"/>
              </a:buClr>
              <a:buSzPts val="1200"/>
              <a:buFont typeface="Nunito Light"/>
              <a:buChar char="○"/>
              <a:defRPr/>
            </a:lvl5pPr>
            <a:lvl6pPr indent="-304800" lvl="5" marL="2743200" rtl="0">
              <a:lnSpc>
                <a:spcPct val="100000"/>
              </a:lnSpc>
              <a:spcBef>
                <a:spcPts val="0"/>
              </a:spcBef>
              <a:spcAft>
                <a:spcPts val="0"/>
              </a:spcAft>
              <a:buClr>
                <a:srgbClr val="252525"/>
              </a:buClr>
              <a:buSzPts val="1200"/>
              <a:buFont typeface="Nunito Light"/>
              <a:buChar char="■"/>
              <a:defRPr/>
            </a:lvl6pPr>
            <a:lvl7pPr indent="-304800" lvl="6" marL="3200400" rtl="0">
              <a:lnSpc>
                <a:spcPct val="100000"/>
              </a:lnSpc>
              <a:spcBef>
                <a:spcPts val="0"/>
              </a:spcBef>
              <a:spcAft>
                <a:spcPts val="0"/>
              </a:spcAft>
              <a:buClr>
                <a:srgbClr val="252525"/>
              </a:buClr>
              <a:buSzPts val="1200"/>
              <a:buFont typeface="Nunito Light"/>
              <a:buChar char="●"/>
              <a:defRPr/>
            </a:lvl7pPr>
            <a:lvl8pPr indent="-304800" lvl="7" marL="3657600" rtl="0">
              <a:lnSpc>
                <a:spcPct val="100000"/>
              </a:lnSpc>
              <a:spcBef>
                <a:spcPts val="0"/>
              </a:spcBef>
              <a:spcAft>
                <a:spcPts val="0"/>
              </a:spcAft>
              <a:buClr>
                <a:srgbClr val="252525"/>
              </a:buClr>
              <a:buSzPts val="1200"/>
              <a:buFont typeface="Nunito Light"/>
              <a:buChar char="○"/>
              <a:defRPr/>
            </a:lvl8pPr>
            <a:lvl9pPr indent="-304800" lvl="8" marL="4114800" rtl="0">
              <a:lnSpc>
                <a:spcPct val="100000"/>
              </a:lnSpc>
              <a:spcBef>
                <a:spcPts val="0"/>
              </a:spcBef>
              <a:spcAft>
                <a:spcPts val="0"/>
              </a:spcAft>
              <a:buClr>
                <a:srgbClr val="252525"/>
              </a:buClr>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4" name="Shape 224"/>
        <p:cNvGrpSpPr/>
        <p:nvPr/>
      </p:nvGrpSpPr>
      <p:grpSpPr>
        <a:xfrm>
          <a:off x="0" y="0"/>
          <a:ext cx="0" cy="0"/>
          <a:chOff x="0" y="0"/>
          <a:chExt cx="0" cy="0"/>
        </a:xfrm>
      </p:grpSpPr>
      <p:grpSp>
        <p:nvGrpSpPr>
          <p:cNvPr id="225" name="Google Shape;225;p5"/>
          <p:cNvGrpSpPr/>
          <p:nvPr/>
        </p:nvGrpSpPr>
        <p:grpSpPr>
          <a:xfrm>
            <a:off x="25" y="0"/>
            <a:ext cx="9150776" cy="5143797"/>
            <a:chOff x="25" y="0"/>
            <a:chExt cx="9150776" cy="5143797"/>
          </a:xfrm>
        </p:grpSpPr>
        <p:grpSp>
          <p:nvGrpSpPr>
            <p:cNvPr id="226" name="Google Shape;226;p5"/>
            <p:cNvGrpSpPr/>
            <p:nvPr/>
          </p:nvGrpSpPr>
          <p:grpSpPr>
            <a:xfrm>
              <a:off x="25" y="0"/>
              <a:ext cx="9150776" cy="1135213"/>
              <a:chOff x="24" y="0"/>
              <a:chExt cx="9150776" cy="2380400"/>
            </a:xfrm>
          </p:grpSpPr>
          <p:sp>
            <p:nvSpPr>
              <p:cNvPr id="227" name="Google Shape;227;p5"/>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5"/>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5"/>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5"/>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231" name="Google Shape;231;p5"/>
            <p:cNvGrpSpPr/>
            <p:nvPr/>
          </p:nvGrpSpPr>
          <p:grpSpPr>
            <a:xfrm>
              <a:off x="43" y="4603847"/>
              <a:ext cx="9144293" cy="539950"/>
              <a:chOff x="43" y="4603847"/>
              <a:chExt cx="9144293" cy="539950"/>
            </a:xfrm>
          </p:grpSpPr>
          <p:sp>
            <p:nvSpPr>
              <p:cNvPr id="232" name="Google Shape;232;p5"/>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5"/>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5"/>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5"/>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5"/>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5"/>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 name="Google Shape;238;p5"/>
              <p:cNvGrpSpPr/>
              <p:nvPr/>
            </p:nvGrpSpPr>
            <p:grpSpPr>
              <a:xfrm>
                <a:off x="206231" y="4759958"/>
                <a:ext cx="339829" cy="252642"/>
                <a:chOff x="206231" y="4759958"/>
                <a:chExt cx="339829" cy="252642"/>
              </a:xfrm>
            </p:grpSpPr>
            <p:sp>
              <p:nvSpPr>
                <p:cNvPr id="239" name="Google Shape;239;p5"/>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5"/>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 name="Google Shape;241;p5"/>
              <p:cNvGrpSpPr/>
              <p:nvPr/>
            </p:nvGrpSpPr>
            <p:grpSpPr>
              <a:xfrm>
                <a:off x="609226" y="4765719"/>
                <a:ext cx="323828" cy="223114"/>
                <a:chOff x="609226" y="4765719"/>
                <a:chExt cx="323828" cy="223114"/>
              </a:xfrm>
            </p:grpSpPr>
            <p:sp>
              <p:nvSpPr>
                <p:cNvPr id="242" name="Google Shape;242;p5"/>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5"/>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5"/>
              <p:cNvGrpSpPr/>
              <p:nvPr/>
            </p:nvGrpSpPr>
            <p:grpSpPr>
              <a:xfrm>
                <a:off x="1292902" y="4770096"/>
                <a:ext cx="343944" cy="212303"/>
                <a:chOff x="1292902" y="4770096"/>
                <a:chExt cx="343944" cy="212303"/>
              </a:xfrm>
            </p:grpSpPr>
            <p:sp>
              <p:nvSpPr>
                <p:cNvPr id="245" name="Google Shape;245;p5"/>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5"/>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5"/>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 name="Google Shape;248;p5"/>
              <p:cNvSpPr/>
              <p:nvPr/>
            </p:nvSpPr>
            <p:spPr>
              <a:xfrm>
                <a:off x="76531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 name="Google Shape;249;p5"/>
              <p:cNvGrpSpPr/>
              <p:nvPr/>
            </p:nvGrpSpPr>
            <p:grpSpPr>
              <a:xfrm>
                <a:off x="8142636" y="4794866"/>
                <a:ext cx="436020" cy="179560"/>
                <a:chOff x="8142636" y="4794866"/>
                <a:chExt cx="436020" cy="179560"/>
              </a:xfrm>
            </p:grpSpPr>
            <p:sp>
              <p:nvSpPr>
                <p:cNvPr id="250" name="Google Shape;250;p5"/>
                <p:cNvSpPr/>
                <p:nvPr/>
              </p:nvSpPr>
              <p:spPr>
                <a:xfrm>
                  <a:off x="81426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5"/>
                <p:cNvSpPr/>
                <p:nvPr/>
              </p:nvSpPr>
              <p:spPr>
                <a:xfrm>
                  <a:off x="82151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5"/>
                <p:cNvSpPr/>
                <p:nvPr/>
              </p:nvSpPr>
              <p:spPr>
                <a:xfrm>
                  <a:off x="83528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5"/>
                <p:cNvSpPr/>
                <p:nvPr/>
              </p:nvSpPr>
              <p:spPr>
                <a:xfrm>
                  <a:off x="83877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 name="Google Shape;254;p5"/>
              <p:cNvGrpSpPr/>
              <p:nvPr/>
            </p:nvGrpSpPr>
            <p:grpSpPr>
              <a:xfrm>
                <a:off x="8617853" y="4744852"/>
                <a:ext cx="328964" cy="214701"/>
                <a:chOff x="8617853" y="4744852"/>
                <a:chExt cx="328964" cy="214701"/>
              </a:xfrm>
            </p:grpSpPr>
            <p:sp>
              <p:nvSpPr>
                <p:cNvPr id="255" name="Google Shape;255;p5"/>
                <p:cNvSpPr/>
                <p:nvPr/>
              </p:nvSpPr>
              <p:spPr>
                <a:xfrm>
                  <a:off x="86178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5"/>
                <p:cNvSpPr/>
                <p:nvPr/>
              </p:nvSpPr>
              <p:spPr>
                <a:xfrm>
                  <a:off x="86819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5"/>
                <p:cNvSpPr/>
                <p:nvPr/>
              </p:nvSpPr>
              <p:spPr>
                <a:xfrm>
                  <a:off x="87177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58" name="Google Shape;258;p5"/>
            <p:cNvSpPr/>
            <p:nvPr/>
          </p:nvSpPr>
          <p:spPr>
            <a:xfrm>
              <a:off x="39" y="2721749"/>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 name="Google Shape;25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0" name="Google Shape;260;p5"/>
          <p:cNvSpPr txBox="1"/>
          <p:nvPr>
            <p:ph idx="1" type="subTitle"/>
          </p:nvPr>
        </p:nvSpPr>
        <p:spPr>
          <a:xfrm>
            <a:off x="720000" y="3277325"/>
            <a:ext cx="4184700" cy="9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5"/>
          <p:cNvSpPr txBox="1"/>
          <p:nvPr>
            <p:ph idx="2" type="subTitle"/>
          </p:nvPr>
        </p:nvSpPr>
        <p:spPr>
          <a:xfrm>
            <a:off x="720000" y="1659358"/>
            <a:ext cx="4184700" cy="9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2" name="Google Shape;262;p5"/>
          <p:cNvSpPr txBox="1"/>
          <p:nvPr>
            <p:ph idx="3" type="subTitle"/>
          </p:nvPr>
        </p:nvSpPr>
        <p:spPr>
          <a:xfrm>
            <a:off x="720000" y="1392625"/>
            <a:ext cx="4184700" cy="4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3" name="Google Shape;263;p5"/>
          <p:cNvSpPr txBox="1"/>
          <p:nvPr>
            <p:ph idx="4" type="subTitle"/>
          </p:nvPr>
        </p:nvSpPr>
        <p:spPr>
          <a:xfrm>
            <a:off x="720000" y="3010596"/>
            <a:ext cx="4184700" cy="4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solidFill>
                  <a:schemeClr val="dk1"/>
                </a:solidFill>
                <a:latin typeface="Anton"/>
                <a:ea typeface="Anton"/>
                <a:cs typeface="Anton"/>
                <a:sym typeface="Anto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grpSp>
        <p:nvGrpSpPr>
          <p:cNvPr id="265" name="Google Shape;265;p6"/>
          <p:cNvGrpSpPr/>
          <p:nvPr/>
        </p:nvGrpSpPr>
        <p:grpSpPr>
          <a:xfrm>
            <a:off x="-441019" y="0"/>
            <a:ext cx="9973680" cy="5143797"/>
            <a:chOff x="-441019" y="0"/>
            <a:chExt cx="9973680" cy="5143797"/>
          </a:xfrm>
        </p:grpSpPr>
        <p:grpSp>
          <p:nvGrpSpPr>
            <p:cNvPr id="266" name="Google Shape;266;p6"/>
            <p:cNvGrpSpPr/>
            <p:nvPr/>
          </p:nvGrpSpPr>
          <p:grpSpPr>
            <a:xfrm>
              <a:off x="43" y="4603847"/>
              <a:ext cx="9144293" cy="539950"/>
              <a:chOff x="43" y="4603847"/>
              <a:chExt cx="9144293" cy="539950"/>
            </a:xfrm>
          </p:grpSpPr>
          <p:sp>
            <p:nvSpPr>
              <p:cNvPr id="267" name="Google Shape;267;p6"/>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6"/>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6"/>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6"/>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6"/>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6"/>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3" name="Google Shape;273;p6"/>
              <p:cNvGrpSpPr/>
              <p:nvPr/>
            </p:nvGrpSpPr>
            <p:grpSpPr>
              <a:xfrm>
                <a:off x="206231" y="4759958"/>
                <a:ext cx="339829" cy="252642"/>
                <a:chOff x="206231" y="4759958"/>
                <a:chExt cx="339829" cy="252642"/>
              </a:xfrm>
            </p:grpSpPr>
            <p:sp>
              <p:nvSpPr>
                <p:cNvPr id="274" name="Google Shape;274;p6"/>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6"/>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6" name="Google Shape;276;p6"/>
              <p:cNvGrpSpPr/>
              <p:nvPr/>
            </p:nvGrpSpPr>
            <p:grpSpPr>
              <a:xfrm>
                <a:off x="609226" y="4765719"/>
                <a:ext cx="323828" cy="223114"/>
                <a:chOff x="609226" y="4765719"/>
                <a:chExt cx="323828" cy="223114"/>
              </a:xfrm>
            </p:grpSpPr>
            <p:sp>
              <p:nvSpPr>
                <p:cNvPr id="277" name="Google Shape;277;p6"/>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6"/>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9" name="Google Shape;279;p6"/>
              <p:cNvGrpSpPr/>
              <p:nvPr/>
            </p:nvGrpSpPr>
            <p:grpSpPr>
              <a:xfrm>
                <a:off x="1292902" y="4770096"/>
                <a:ext cx="343944" cy="212303"/>
                <a:chOff x="1292902" y="4770096"/>
                <a:chExt cx="343944" cy="212303"/>
              </a:xfrm>
            </p:grpSpPr>
            <p:sp>
              <p:nvSpPr>
                <p:cNvPr id="280" name="Google Shape;280;p6"/>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6"/>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6"/>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3" name="Google Shape;283;p6"/>
              <p:cNvGrpSpPr/>
              <p:nvPr/>
            </p:nvGrpSpPr>
            <p:grpSpPr>
              <a:xfrm>
                <a:off x="7907471" y="4759958"/>
                <a:ext cx="339829" cy="252642"/>
                <a:chOff x="7907471" y="4759958"/>
                <a:chExt cx="339829" cy="252642"/>
              </a:xfrm>
            </p:grpSpPr>
            <p:sp>
              <p:nvSpPr>
                <p:cNvPr id="284" name="Google Shape;284;p6"/>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6"/>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6" name="Google Shape;286;p6"/>
              <p:cNvGrpSpPr/>
              <p:nvPr/>
            </p:nvGrpSpPr>
            <p:grpSpPr>
              <a:xfrm>
                <a:off x="8310466" y="4765719"/>
                <a:ext cx="323832" cy="223114"/>
                <a:chOff x="8310466" y="4765719"/>
                <a:chExt cx="323832" cy="223114"/>
              </a:xfrm>
            </p:grpSpPr>
            <p:sp>
              <p:nvSpPr>
                <p:cNvPr id="287" name="Google Shape;287;p6"/>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6"/>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9" name="Google Shape;289;p6"/>
              <p:cNvGrpSpPr/>
              <p:nvPr/>
            </p:nvGrpSpPr>
            <p:grpSpPr>
              <a:xfrm>
                <a:off x="8769488" y="4770096"/>
                <a:ext cx="343944" cy="212303"/>
                <a:chOff x="8769488" y="4770096"/>
                <a:chExt cx="343944" cy="212303"/>
              </a:xfrm>
            </p:grpSpPr>
            <p:sp>
              <p:nvSpPr>
                <p:cNvPr id="290" name="Google Shape;290;p6"/>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6"/>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6"/>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3" name="Google Shape;293;p6"/>
              <p:cNvGrpSpPr/>
              <p:nvPr/>
            </p:nvGrpSpPr>
            <p:grpSpPr>
              <a:xfrm>
                <a:off x="6783301" y="4806225"/>
                <a:ext cx="237616" cy="159509"/>
                <a:chOff x="4344901" y="4806225"/>
                <a:chExt cx="237616" cy="159509"/>
              </a:xfrm>
            </p:grpSpPr>
            <p:sp>
              <p:nvSpPr>
                <p:cNvPr id="294" name="Google Shape;294;p6"/>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6"/>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6" name="Google Shape;296;p6"/>
              <p:cNvGrpSpPr/>
              <p:nvPr/>
            </p:nvGrpSpPr>
            <p:grpSpPr>
              <a:xfrm>
                <a:off x="7065959" y="4826661"/>
                <a:ext cx="393158" cy="170393"/>
                <a:chOff x="4627559" y="4826661"/>
                <a:chExt cx="393158" cy="170393"/>
              </a:xfrm>
            </p:grpSpPr>
            <p:sp>
              <p:nvSpPr>
                <p:cNvPr id="297" name="Google Shape;297;p6"/>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6"/>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6"/>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6"/>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1" name="Google Shape;301;p6"/>
              <p:cNvGrpSpPr/>
              <p:nvPr/>
            </p:nvGrpSpPr>
            <p:grpSpPr>
              <a:xfrm>
                <a:off x="2580036" y="4794866"/>
                <a:ext cx="436020" cy="179560"/>
                <a:chOff x="2580036" y="4794866"/>
                <a:chExt cx="436020" cy="179560"/>
              </a:xfrm>
            </p:grpSpPr>
            <p:sp>
              <p:nvSpPr>
                <p:cNvPr id="302" name="Google Shape;302;p6"/>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6"/>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6"/>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6"/>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 name="Google Shape;306;p6"/>
              <p:cNvGrpSpPr/>
              <p:nvPr/>
            </p:nvGrpSpPr>
            <p:grpSpPr>
              <a:xfrm>
                <a:off x="3055253" y="4744852"/>
                <a:ext cx="328964" cy="214701"/>
                <a:chOff x="3055253" y="4744852"/>
                <a:chExt cx="328964" cy="214701"/>
              </a:xfrm>
            </p:grpSpPr>
            <p:sp>
              <p:nvSpPr>
                <p:cNvPr id="307" name="Google Shape;307;p6"/>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6"/>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6"/>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0" name="Google Shape;310;p6"/>
              <p:cNvGrpSpPr/>
              <p:nvPr/>
            </p:nvGrpSpPr>
            <p:grpSpPr>
              <a:xfrm>
                <a:off x="3435299" y="4794745"/>
                <a:ext cx="181242" cy="177466"/>
                <a:chOff x="3435299" y="4794745"/>
                <a:chExt cx="181242" cy="177466"/>
              </a:xfrm>
            </p:grpSpPr>
            <p:sp>
              <p:nvSpPr>
                <p:cNvPr id="311" name="Google Shape;311;p6"/>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6"/>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13" name="Google Shape;313;p6"/>
            <p:cNvSpPr/>
            <p:nvPr/>
          </p:nvSpPr>
          <p:spPr>
            <a:xfrm>
              <a:off x="-441019" y="2575438"/>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4" name="Google Shape;314;p6"/>
            <p:cNvGrpSpPr/>
            <p:nvPr/>
          </p:nvGrpSpPr>
          <p:grpSpPr>
            <a:xfrm>
              <a:off x="-189810" y="0"/>
              <a:ext cx="9340611" cy="1135213"/>
              <a:chOff x="-189810" y="0"/>
              <a:chExt cx="9340611" cy="1135213"/>
            </a:xfrm>
          </p:grpSpPr>
          <p:grpSp>
            <p:nvGrpSpPr>
              <p:cNvPr id="315" name="Google Shape;315;p6"/>
              <p:cNvGrpSpPr/>
              <p:nvPr/>
            </p:nvGrpSpPr>
            <p:grpSpPr>
              <a:xfrm>
                <a:off x="25" y="0"/>
                <a:ext cx="9150776" cy="1135213"/>
                <a:chOff x="24" y="0"/>
                <a:chExt cx="9150776" cy="2380400"/>
              </a:xfrm>
            </p:grpSpPr>
            <p:sp>
              <p:nvSpPr>
                <p:cNvPr id="316" name="Google Shape;316;p6"/>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6"/>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6"/>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6"/>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320" name="Google Shape;320;p6"/>
              <p:cNvSpPr/>
              <p:nvPr/>
            </p:nvSpPr>
            <p:spPr>
              <a:xfrm>
                <a:off x="-189810" y="37900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6"/>
              <p:cNvSpPr/>
              <p:nvPr/>
            </p:nvSpPr>
            <p:spPr>
              <a:xfrm>
                <a:off x="8186314" y="388574"/>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2" name="Google Shape;322;p6"/>
            <p:cNvSpPr/>
            <p:nvPr/>
          </p:nvSpPr>
          <p:spPr>
            <a:xfrm flipH="1">
              <a:off x="8662406" y="3062888"/>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4" name="Shape 324"/>
        <p:cNvGrpSpPr/>
        <p:nvPr/>
      </p:nvGrpSpPr>
      <p:grpSpPr>
        <a:xfrm>
          <a:off x="0" y="0"/>
          <a:ext cx="0" cy="0"/>
          <a:chOff x="0" y="0"/>
          <a:chExt cx="0" cy="0"/>
        </a:xfrm>
      </p:grpSpPr>
      <p:grpSp>
        <p:nvGrpSpPr>
          <p:cNvPr id="325" name="Google Shape;325;p7"/>
          <p:cNvGrpSpPr/>
          <p:nvPr/>
        </p:nvGrpSpPr>
        <p:grpSpPr>
          <a:xfrm>
            <a:off x="-189810" y="0"/>
            <a:ext cx="9340611" cy="5143797"/>
            <a:chOff x="-189810" y="0"/>
            <a:chExt cx="9340611" cy="5143797"/>
          </a:xfrm>
        </p:grpSpPr>
        <p:grpSp>
          <p:nvGrpSpPr>
            <p:cNvPr id="326" name="Google Shape;326;p7"/>
            <p:cNvGrpSpPr/>
            <p:nvPr/>
          </p:nvGrpSpPr>
          <p:grpSpPr>
            <a:xfrm>
              <a:off x="-189810" y="0"/>
              <a:ext cx="9340611" cy="5143797"/>
              <a:chOff x="-189810" y="0"/>
              <a:chExt cx="9340611" cy="5143797"/>
            </a:xfrm>
          </p:grpSpPr>
          <p:grpSp>
            <p:nvGrpSpPr>
              <p:cNvPr id="327" name="Google Shape;327;p7"/>
              <p:cNvGrpSpPr/>
              <p:nvPr/>
            </p:nvGrpSpPr>
            <p:grpSpPr>
              <a:xfrm>
                <a:off x="-189810" y="0"/>
                <a:ext cx="9340611" cy="1135213"/>
                <a:chOff x="-189810" y="0"/>
                <a:chExt cx="9340611" cy="1135213"/>
              </a:xfrm>
            </p:grpSpPr>
            <p:grpSp>
              <p:nvGrpSpPr>
                <p:cNvPr id="328" name="Google Shape;328;p7"/>
                <p:cNvGrpSpPr/>
                <p:nvPr/>
              </p:nvGrpSpPr>
              <p:grpSpPr>
                <a:xfrm>
                  <a:off x="25" y="0"/>
                  <a:ext cx="9150776" cy="1135213"/>
                  <a:chOff x="24" y="0"/>
                  <a:chExt cx="9150776" cy="2380400"/>
                </a:xfrm>
              </p:grpSpPr>
              <p:sp>
                <p:nvSpPr>
                  <p:cNvPr id="329" name="Google Shape;329;p7"/>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7"/>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7"/>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7"/>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333" name="Google Shape;333;p7"/>
                <p:cNvSpPr/>
                <p:nvPr/>
              </p:nvSpPr>
              <p:spPr>
                <a:xfrm>
                  <a:off x="-189810" y="37900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 name="Google Shape;334;p7"/>
              <p:cNvGrpSpPr/>
              <p:nvPr/>
            </p:nvGrpSpPr>
            <p:grpSpPr>
              <a:xfrm>
                <a:off x="43" y="4603847"/>
                <a:ext cx="9144293" cy="539950"/>
                <a:chOff x="43" y="4603847"/>
                <a:chExt cx="9144293" cy="539950"/>
              </a:xfrm>
            </p:grpSpPr>
            <p:grpSp>
              <p:nvGrpSpPr>
                <p:cNvPr id="335" name="Google Shape;335;p7"/>
                <p:cNvGrpSpPr/>
                <p:nvPr/>
              </p:nvGrpSpPr>
              <p:grpSpPr>
                <a:xfrm>
                  <a:off x="43" y="4603847"/>
                  <a:ext cx="9144293" cy="539950"/>
                  <a:chOff x="43" y="4603847"/>
                  <a:chExt cx="9144293" cy="539950"/>
                </a:xfrm>
              </p:grpSpPr>
              <p:sp>
                <p:nvSpPr>
                  <p:cNvPr id="336" name="Google Shape;336;p7"/>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7"/>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7"/>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7"/>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7"/>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7"/>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2" name="Google Shape;342;p7"/>
                <p:cNvGrpSpPr/>
                <p:nvPr/>
              </p:nvGrpSpPr>
              <p:grpSpPr>
                <a:xfrm>
                  <a:off x="206231" y="4759958"/>
                  <a:ext cx="339829" cy="252642"/>
                  <a:chOff x="206231" y="4759958"/>
                  <a:chExt cx="339829" cy="252642"/>
                </a:xfrm>
              </p:grpSpPr>
              <p:sp>
                <p:nvSpPr>
                  <p:cNvPr id="343" name="Google Shape;343;p7"/>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7"/>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7"/>
                <p:cNvGrpSpPr/>
                <p:nvPr/>
              </p:nvGrpSpPr>
              <p:grpSpPr>
                <a:xfrm>
                  <a:off x="609226" y="4765719"/>
                  <a:ext cx="323828" cy="223114"/>
                  <a:chOff x="609226" y="4765719"/>
                  <a:chExt cx="323828" cy="223114"/>
                </a:xfrm>
              </p:grpSpPr>
              <p:sp>
                <p:nvSpPr>
                  <p:cNvPr id="346" name="Google Shape;346;p7"/>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7"/>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8" name="Google Shape;348;p7"/>
                <p:cNvGrpSpPr/>
                <p:nvPr/>
              </p:nvGrpSpPr>
              <p:grpSpPr>
                <a:xfrm>
                  <a:off x="1292902" y="4770096"/>
                  <a:ext cx="343944" cy="212303"/>
                  <a:chOff x="1292902" y="4770096"/>
                  <a:chExt cx="343944" cy="212303"/>
                </a:xfrm>
              </p:grpSpPr>
              <p:sp>
                <p:nvSpPr>
                  <p:cNvPr id="349" name="Google Shape;349;p7"/>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7"/>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7"/>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2" name="Google Shape;352;p7"/>
                <p:cNvSpPr/>
                <p:nvPr/>
              </p:nvSpPr>
              <p:spPr>
                <a:xfrm>
                  <a:off x="65863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3" name="Google Shape;353;p7"/>
                <p:cNvGrpSpPr/>
                <p:nvPr/>
              </p:nvGrpSpPr>
              <p:grpSpPr>
                <a:xfrm>
                  <a:off x="7075836" y="4794866"/>
                  <a:ext cx="436020" cy="179560"/>
                  <a:chOff x="2580036" y="4794866"/>
                  <a:chExt cx="436020" cy="179560"/>
                </a:xfrm>
              </p:grpSpPr>
              <p:sp>
                <p:nvSpPr>
                  <p:cNvPr id="354" name="Google Shape;354;p7"/>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7"/>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7"/>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7"/>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8" name="Google Shape;358;p7"/>
                <p:cNvGrpSpPr/>
                <p:nvPr/>
              </p:nvGrpSpPr>
              <p:grpSpPr>
                <a:xfrm>
                  <a:off x="7551053" y="4744852"/>
                  <a:ext cx="328964" cy="214701"/>
                  <a:chOff x="3055253" y="4744852"/>
                  <a:chExt cx="328964" cy="214701"/>
                </a:xfrm>
              </p:grpSpPr>
              <p:sp>
                <p:nvSpPr>
                  <p:cNvPr id="359" name="Google Shape;359;p7"/>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7"/>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7"/>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2" name="Google Shape;362;p7"/>
                <p:cNvGrpSpPr/>
                <p:nvPr/>
              </p:nvGrpSpPr>
              <p:grpSpPr>
                <a:xfrm flipH="1">
                  <a:off x="8441825" y="4759958"/>
                  <a:ext cx="339829" cy="252642"/>
                  <a:chOff x="206231" y="4759958"/>
                  <a:chExt cx="339829" cy="252642"/>
                </a:xfrm>
              </p:grpSpPr>
              <p:sp>
                <p:nvSpPr>
                  <p:cNvPr id="363" name="Google Shape;363;p7"/>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7"/>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5" name="Google Shape;365;p7"/>
                <p:cNvGrpSpPr/>
                <p:nvPr/>
              </p:nvGrpSpPr>
              <p:grpSpPr>
                <a:xfrm flipH="1">
                  <a:off x="8054831" y="4765719"/>
                  <a:ext cx="323828" cy="223114"/>
                  <a:chOff x="609226" y="4765719"/>
                  <a:chExt cx="323828" cy="223114"/>
                </a:xfrm>
              </p:grpSpPr>
              <p:sp>
                <p:nvSpPr>
                  <p:cNvPr id="366" name="Google Shape;366;p7"/>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7"/>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68" name="Google Shape;368;p7"/>
            <p:cNvGrpSpPr/>
            <p:nvPr/>
          </p:nvGrpSpPr>
          <p:grpSpPr>
            <a:xfrm>
              <a:off x="-373" y="3930322"/>
              <a:ext cx="9143821" cy="678320"/>
              <a:chOff x="-373" y="3930322"/>
              <a:chExt cx="9143821" cy="678320"/>
            </a:xfrm>
          </p:grpSpPr>
          <p:grpSp>
            <p:nvGrpSpPr>
              <p:cNvPr id="369" name="Google Shape;369;p7"/>
              <p:cNvGrpSpPr/>
              <p:nvPr/>
            </p:nvGrpSpPr>
            <p:grpSpPr>
              <a:xfrm>
                <a:off x="7084734" y="3930322"/>
                <a:ext cx="2058714" cy="678320"/>
                <a:chOff x="7084734" y="3930322"/>
                <a:chExt cx="2058714" cy="678320"/>
              </a:xfrm>
            </p:grpSpPr>
            <p:sp>
              <p:nvSpPr>
                <p:cNvPr id="370" name="Google Shape;370;p7"/>
                <p:cNvSpPr/>
                <p:nvPr/>
              </p:nvSpPr>
              <p:spPr>
                <a:xfrm>
                  <a:off x="8145620" y="3930322"/>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1" name="Google Shape;371;p7"/>
                <p:cNvGrpSpPr/>
                <p:nvPr/>
              </p:nvGrpSpPr>
              <p:grpSpPr>
                <a:xfrm>
                  <a:off x="7084734" y="4426965"/>
                  <a:ext cx="2058714" cy="179549"/>
                  <a:chOff x="7814590" y="4271587"/>
                  <a:chExt cx="1326491" cy="334731"/>
                </a:xfrm>
              </p:grpSpPr>
              <p:sp>
                <p:nvSpPr>
                  <p:cNvPr id="372" name="Google Shape;372;p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7"/>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 name="Google Shape;375;p7"/>
              <p:cNvGrpSpPr/>
              <p:nvPr/>
            </p:nvGrpSpPr>
            <p:grpSpPr>
              <a:xfrm>
                <a:off x="-373" y="3930322"/>
                <a:ext cx="2058714" cy="678320"/>
                <a:chOff x="-373" y="3930322"/>
                <a:chExt cx="2058714" cy="678320"/>
              </a:xfrm>
            </p:grpSpPr>
            <p:sp>
              <p:nvSpPr>
                <p:cNvPr id="376" name="Google Shape;376;p7"/>
                <p:cNvSpPr/>
                <p:nvPr/>
              </p:nvSpPr>
              <p:spPr>
                <a:xfrm flipH="1">
                  <a:off x="180" y="3930322"/>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7" name="Google Shape;377;p7"/>
                <p:cNvGrpSpPr/>
                <p:nvPr/>
              </p:nvGrpSpPr>
              <p:grpSpPr>
                <a:xfrm flipH="1">
                  <a:off x="-373" y="4426965"/>
                  <a:ext cx="2058714" cy="179549"/>
                  <a:chOff x="7814590" y="4271587"/>
                  <a:chExt cx="1326491" cy="334731"/>
                </a:xfrm>
              </p:grpSpPr>
              <p:sp>
                <p:nvSpPr>
                  <p:cNvPr id="378" name="Google Shape;378;p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7"/>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sp>
        <p:nvSpPr>
          <p:cNvPr id="381" name="Google Shape;381;p7"/>
          <p:cNvSpPr txBox="1"/>
          <p:nvPr>
            <p:ph type="title"/>
          </p:nvPr>
        </p:nvSpPr>
        <p:spPr>
          <a:xfrm>
            <a:off x="4022550" y="10673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2" name="Google Shape;382;p7"/>
          <p:cNvSpPr txBox="1"/>
          <p:nvPr>
            <p:ph idx="1" type="subTitle"/>
          </p:nvPr>
        </p:nvSpPr>
        <p:spPr>
          <a:xfrm>
            <a:off x="4022550" y="1566400"/>
            <a:ext cx="4294800" cy="250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83" name="Google Shape;383;p7"/>
          <p:cNvSpPr/>
          <p:nvPr>
            <p:ph idx="2" type="pic"/>
          </p:nvPr>
        </p:nvSpPr>
        <p:spPr>
          <a:xfrm>
            <a:off x="713225" y="976475"/>
            <a:ext cx="3156900" cy="3190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4" name="Shape 384"/>
        <p:cNvGrpSpPr/>
        <p:nvPr/>
      </p:nvGrpSpPr>
      <p:grpSpPr>
        <a:xfrm>
          <a:off x="0" y="0"/>
          <a:ext cx="0" cy="0"/>
          <a:chOff x="0" y="0"/>
          <a:chExt cx="0" cy="0"/>
        </a:xfrm>
      </p:grpSpPr>
      <p:grpSp>
        <p:nvGrpSpPr>
          <p:cNvPr id="385" name="Google Shape;385;p8"/>
          <p:cNvGrpSpPr/>
          <p:nvPr/>
        </p:nvGrpSpPr>
        <p:grpSpPr>
          <a:xfrm>
            <a:off x="-1" y="0"/>
            <a:ext cx="9150801" cy="5143797"/>
            <a:chOff x="-1" y="0"/>
            <a:chExt cx="9150801" cy="5143797"/>
          </a:xfrm>
        </p:grpSpPr>
        <p:grpSp>
          <p:nvGrpSpPr>
            <p:cNvPr id="386" name="Google Shape;386;p8"/>
            <p:cNvGrpSpPr/>
            <p:nvPr/>
          </p:nvGrpSpPr>
          <p:grpSpPr>
            <a:xfrm>
              <a:off x="-1" y="3634654"/>
              <a:ext cx="9144337" cy="1509143"/>
              <a:chOff x="-1" y="3634654"/>
              <a:chExt cx="9144337" cy="1509143"/>
            </a:xfrm>
          </p:grpSpPr>
          <p:grpSp>
            <p:nvGrpSpPr>
              <p:cNvPr id="387" name="Google Shape;387;p8"/>
              <p:cNvGrpSpPr/>
              <p:nvPr/>
            </p:nvGrpSpPr>
            <p:grpSpPr>
              <a:xfrm>
                <a:off x="-1" y="3634654"/>
                <a:ext cx="9141082" cy="971959"/>
                <a:chOff x="-1" y="3634654"/>
                <a:chExt cx="9141082" cy="971959"/>
              </a:xfrm>
            </p:grpSpPr>
            <p:grpSp>
              <p:nvGrpSpPr>
                <p:cNvPr id="388" name="Google Shape;388;p8"/>
                <p:cNvGrpSpPr/>
                <p:nvPr/>
              </p:nvGrpSpPr>
              <p:grpSpPr>
                <a:xfrm>
                  <a:off x="-1" y="3834908"/>
                  <a:ext cx="1326491" cy="771410"/>
                  <a:chOff x="-1" y="3834908"/>
                  <a:chExt cx="1326491" cy="771410"/>
                </a:xfrm>
              </p:grpSpPr>
              <p:sp>
                <p:nvSpPr>
                  <p:cNvPr id="389" name="Google Shape;389;p8"/>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0" name="Google Shape;390;p8"/>
                  <p:cNvGrpSpPr/>
                  <p:nvPr/>
                </p:nvGrpSpPr>
                <p:grpSpPr>
                  <a:xfrm flipH="1">
                    <a:off x="-1" y="4271587"/>
                    <a:ext cx="1326491" cy="334731"/>
                    <a:chOff x="7814590" y="4271587"/>
                    <a:chExt cx="1326491" cy="334731"/>
                  </a:xfrm>
                </p:grpSpPr>
                <p:sp>
                  <p:nvSpPr>
                    <p:cNvPr id="391" name="Google Shape;391;p8"/>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8"/>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8"/>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94" name="Google Shape;394;p8"/>
                <p:cNvGrpSpPr/>
                <p:nvPr/>
              </p:nvGrpSpPr>
              <p:grpSpPr>
                <a:xfrm>
                  <a:off x="3383561" y="3634654"/>
                  <a:ext cx="5757520" cy="971959"/>
                  <a:chOff x="3383561" y="3634654"/>
                  <a:chExt cx="5757520" cy="971959"/>
                </a:xfrm>
              </p:grpSpPr>
              <p:sp>
                <p:nvSpPr>
                  <p:cNvPr id="395" name="Google Shape;395;p8"/>
                  <p:cNvSpPr/>
                  <p:nvPr/>
                </p:nvSpPr>
                <p:spPr>
                  <a:xfrm flipH="1">
                    <a:off x="6735390" y="36346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8"/>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97" name="Google Shape;397;p8"/>
                  <p:cNvGrpSpPr/>
                  <p:nvPr/>
                </p:nvGrpSpPr>
                <p:grpSpPr>
                  <a:xfrm flipH="1">
                    <a:off x="3383561" y="3744257"/>
                    <a:ext cx="5757520" cy="862356"/>
                    <a:chOff x="-1" y="3744257"/>
                    <a:chExt cx="5757520" cy="862356"/>
                  </a:xfrm>
                </p:grpSpPr>
                <p:sp>
                  <p:nvSpPr>
                    <p:cNvPr id="398" name="Google Shape;398;p8"/>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8"/>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8"/>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01" name="Google Shape;401;p8"/>
              <p:cNvGrpSpPr/>
              <p:nvPr/>
            </p:nvGrpSpPr>
            <p:grpSpPr>
              <a:xfrm>
                <a:off x="43" y="4603847"/>
                <a:ext cx="9144293" cy="539950"/>
                <a:chOff x="43" y="4603847"/>
                <a:chExt cx="9144293" cy="539950"/>
              </a:xfrm>
            </p:grpSpPr>
            <p:sp>
              <p:nvSpPr>
                <p:cNvPr id="402" name="Google Shape;402;p8"/>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8"/>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8"/>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8"/>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8"/>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8"/>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8" name="Google Shape;408;p8"/>
                <p:cNvGrpSpPr/>
                <p:nvPr/>
              </p:nvGrpSpPr>
              <p:grpSpPr>
                <a:xfrm>
                  <a:off x="206231" y="4759958"/>
                  <a:ext cx="339829" cy="252642"/>
                  <a:chOff x="206231" y="4759958"/>
                  <a:chExt cx="339829" cy="252642"/>
                </a:xfrm>
              </p:grpSpPr>
              <p:sp>
                <p:nvSpPr>
                  <p:cNvPr id="409" name="Google Shape;409;p8"/>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8"/>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1" name="Google Shape;411;p8"/>
                <p:cNvGrpSpPr/>
                <p:nvPr/>
              </p:nvGrpSpPr>
              <p:grpSpPr>
                <a:xfrm>
                  <a:off x="609226" y="4765719"/>
                  <a:ext cx="323828" cy="223114"/>
                  <a:chOff x="609226" y="4765719"/>
                  <a:chExt cx="323828" cy="223114"/>
                </a:xfrm>
              </p:grpSpPr>
              <p:sp>
                <p:nvSpPr>
                  <p:cNvPr id="412" name="Google Shape;412;p8"/>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8"/>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4" name="Google Shape;414;p8"/>
                <p:cNvGrpSpPr/>
                <p:nvPr/>
              </p:nvGrpSpPr>
              <p:grpSpPr>
                <a:xfrm>
                  <a:off x="1292902" y="4770096"/>
                  <a:ext cx="343944" cy="212303"/>
                  <a:chOff x="1292902" y="4770096"/>
                  <a:chExt cx="343944" cy="212303"/>
                </a:xfrm>
              </p:grpSpPr>
              <p:sp>
                <p:nvSpPr>
                  <p:cNvPr id="415" name="Google Shape;415;p8"/>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8"/>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8"/>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8" name="Google Shape;418;p8"/>
                <p:cNvGrpSpPr/>
                <p:nvPr/>
              </p:nvGrpSpPr>
              <p:grpSpPr>
                <a:xfrm>
                  <a:off x="7907471" y="4759958"/>
                  <a:ext cx="339829" cy="252642"/>
                  <a:chOff x="7907471" y="4759958"/>
                  <a:chExt cx="339829" cy="252642"/>
                </a:xfrm>
              </p:grpSpPr>
              <p:sp>
                <p:nvSpPr>
                  <p:cNvPr id="419" name="Google Shape;419;p8"/>
                  <p:cNvSpPr/>
                  <p:nvPr/>
                </p:nvSpPr>
                <p:spPr>
                  <a:xfrm>
                    <a:off x="7980286" y="4766784"/>
                    <a:ext cx="267013" cy="245817"/>
                  </a:xfrm>
                  <a:custGeom>
                    <a:rect b="b" l="l" r="r" t="t"/>
                    <a:pathLst>
                      <a:path extrusionOk="0" h="67347" w="60616">
                        <a:moveTo>
                          <a:pt x="60606" y="0"/>
                        </a:moveTo>
                        <a:cubicBezTo>
                          <a:pt x="53546" y="638"/>
                          <a:pt x="45923" y="3005"/>
                          <a:pt x="38604" y="6973"/>
                        </a:cubicBezTo>
                        <a:cubicBezTo>
                          <a:pt x="31284" y="10920"/>
                          <a:pt x="24289" y="16434"/>
                          <a:pt x="18407" y="22975"/>
                        </a:cubicBezTo>
                        <a:cubicBezTo>
                          <a:pt x="12525"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8"/>
                  <p:cNvSpPr/>
                  <p:nvPr/>
                </p:nvSpPr>
                <p:spPr>
                  <a:xfrm>
                    <a:off x="7907471" y="4759958"/>
                    <a:ext cx="124824" cy="239977"/>
                  </a:xfrm>
                  <a:custGeom>
                    <a:rect b="b" l="l" r="r" t="t"/>
                    <a:pathLst>
                      <a:path extrusionOk="0" h="65747" w="28337">
                        <a:moveTo>
                          <a:pt x="0" y="11"/>
                        </a:moveTo>
                        <a:cubicBezTo>
                          <a:pt x="1633" y="10952"/>
                          <a:pt x="5482" y="22683"/>
                          <a:pt x="9990" y="34101"/>
                        </a:cubicBezTo>
                        <a:cubicBezTo>
                          <a:pt x="14553" y="45507"/>
                          <a:pt x="19808"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 name="Google Shape;421;p8"/>
                <p:cNvGrpSpPr/>
                <p:nvPr/>
              </p:nvGrpSpPr>
              <p:grpSpPr>
                <a:xfrm>
                  <a:off x="8310466" y="4765719"/>
                  <a:ext cx="323832" cy="223114"/>
                  <a:chOff x="8310466" y="4765719"/>
                  <a:chExt cx="323832" cy="223114"/>
                </a:xfrm>
              </p:grpSpPr>
              <p:sp>
                <p:nvSpPr>
                  <p:cNvPr id="422" name="Google Shape;422;p8"/>
                  <p:cNvSpPr/>
                  <p:nvPr/>
                </p:nvSpPr>
                <p:spPr>
                  <a:xfrm>
                    <a:off x="8310466" y="4765719"/>
                    <a:ext cx="146206" cy="203907"/>
                  </a:xfrm>
                  <a:custGeom>
                    <a:rect b="b" l="l" r="r" t="t"/>
                    <a:pathLst>
                      <a:path extrusionOk="0" h="55865" w="33191">
                        <a:moveTo>
                          <a:pt x="33191" y="11"/>
                        </a:moveTo>
                        <a:cubicBezTo>
                          <a:pt x="28413" y="1654"/>
                          <a:pt x="23526" y="4184"/>
                          <a:pt x="18866" y="7720"/>
                        </a:cubicBezTo>
                        <a:cubicBezTo>
                          <a:pt x="14217" y="11244"/>
                          <a:pt x="9784" y="15829"/>
                          <a:pt x="6356" y="21310"/>
                        </a:cubicBezTo>
                        <a:cubicBezTo>
                          <a:pt x="2929" y="26803"/>
                          <a:pt x="658" y="33160"/>
                          <a:pt x="128" y="39377"/>
                        </a:cubicBezTo>
                        <a:cubicBezTo>
                          <a:pt x="-434" y="45594"/>
                          <a:pt x="875" y="51584"/>
                          <a:pt x="3556" y="55865"/>
                        </a:cubicBezTo>
                        <a:lnTo>
                          <a:pt x="3556" y="55865"/>
                        </a:lnTo>
                        <a:cubicBezTo>
                          <a:pt x="7286" y="46470"/>
                          <a:pt x="12281" y="37658"/>
                          <a:pt x="17958" y="28543"/>
                        </a:cubicBezTo>
                        <a:cubicBezTo>
                          <a:pt x="20801" y="23981"/>
                          <a:pt x="23807" y="19310"/>
                          <a:pt x="26532"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8"/>
                  <p:cNvSpPr/>
                  <p:nvPr/>
                </p:nvSpPr>
                <p:spPr>
                  <a:xfrm>
                    <a:off x="8366831"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2" y="40876"/>
                          <a:pt x="97" y="47958"/>
                          <a:pt x="0" y="54380"/>
                        </a:cubicBezTo>
                        <a:lnTo>
                          <a:pt x="0" y="54380"/>
                        </a:lnTo>
                        <a:cubicBezTo>
                          <a:pt x="10466" y="46855"/>
                          <a:pt x="20856" y="37557"/>
                          <a:pt x="31268" y="28302"/>
                        </a:cubicBezTo>
                        <a:cubicBezTo>
                          <a:pt x="41636"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4" name="Google Shape;424;p8"/>
                <p:cNvGrpSpPr/>
                <p:nvPr/>
              </p:nvGrpSpPr>
              <p:grpSpPr>
                <a:xfrm>
                  <a:off x="8769488" y="4770096"/>
                  <a:ext cx="343944" cy="212303"/>
                  <a:chOff x="8769488" y="4770096"/>
                  <a:chExt cx="343944" cy="212303"/>
                </a:xfrm>
              </p:grpSpPr>
              <p:sp>
                <p:nvSpPr>
                  <p:cNvPr id="425" name="Google Shape;425;p8"/>
                  <p:cNvSpPr/>
                  <p:nvPr/>
                </p:nvSpPr>
                <p:spPr>
                  <a:xfrm>
                    <a:off x="8769488"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8"/>
                  <p:cNvSpPr/>
                  <p:nvPr/>
                </p:nvSpPr>
                <p:spPr>
                  <a:xfrm>
                    <a:off x="8895286" y="4798061"/>
                    <a:ext cx="48385" cy="165666"/>
                  </a:xfrm>
                  <a:custGeom>
                    <a:rect b="b" l="l" r="r" t="t"/>
                    <a:pathLst>
                      <a:path extrusionOk="0" h="45388" w="10984">
                        <a:moveTo>
                          <a:pt x="4546" y="0"/>
                        </a:moveTo>
                        <a:cubicBezTo>
                          <a:pt x="2827" y="6984"/>
                          <a:pt x="1919" y="14780"/>
                          <a:pt x="1141" y="22575"/>
                        </a:cubicBezTo>
                        <a:cubicBezTo>
                          <a:pt x="395" y="30371"/>
                          <a:pt x="-244" y="38198"/>
                          <a:pt x="92" y="45388"/>
                        </a:cubicBezTo>
                        <a:lnTo>
                          <a:pt x="92" y="45388"/>
                        </a:lnTo>
                        <a:cubicBezTo>
                          <a:pt x="5681" y="40901"/>
                          <a:pt x="9963" y="32479"/>
                          <a:pt x="10796" y="23526"/>
                        </a:cubicBezTo>
                        <a:cubicBezTo>
                          <a:pt x="11726"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8"/>
                  <p:cNvSpPr/>
                  <p:nvPr/>
                </p:nvSpPr>
                <p:spPr>
                  <a:xfrm>
                    <a:off x="8914969" y="4787570"/>
                    <a:ext cx="198463" cy="194830"/>
                  </a:xfrm>
                  <a:custGeom>
                    <a:rect b="b" l="l" r="r" t="t"/>
                    <a:pathLst>
                      <a:path extrusionOk="0" h="53378" w="45054">
                        <a:moveTo>
                          <a:pt x="45054" y="0"/>
                        </a:moveTo>
                        <a:cubicBezTo>
                          <a:pt x="39583" y="346"/>
                          <a:pt x="33605"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 name="Google Shape;428;p8"/>
                <p:cNvGrpSpPr/>
                <p:nvPr/>
              </p:nvGrpSpPr>
              <p:grpSpPr>
                <a:xfrm>
                  <a:off x="4344901" y="4806225"/>
                  <a:ext cx="237616" cy="159509"/>
                  <a:chOff x="4344901" y="4806225"/>
                  <a:chExt cx="237616" cy="159509"/>
                </a:xfrm>
              </p:grpSpPr>
              <p:sp>
                <p:nvSpPr>
                  <p:cNvPr id="429" name="Google Shape;429;p8"/>
                  <p:cNvSpPr/>
                  <p:nvPr/>
                </p:nvSpPr>
                <p:spPr>
                  <a:xfrm>
                    <a:off x="4344901" y="4806225"/>
                    <a:ext cx="125419" cy="159509"/>
                  </a:xfrm>
                  <a:custGeom>
                    <a:rect b="b" l="l" r="r" t="t"/>
                    <a:pathLst>
                      <a:path extrusionOk="0" h="43701" w="28472">
                        <a:moveTo>
                          <a:pt x="28472" y="0"/>
                        </a:moveTo>
                        <a:cubicBezTo>
                          <a:pt x="20688" y="2292"/>
                          <a:pt x="12535" y="8768"/>
                          <a:pt x="7151" y="17191"/>
                        </a:cubicBezTo>
                        <a:cubicBezTo>
                          <a:pt x="1691" y="25570"/>
                          <a:pt x="-850" y="35658"/>
                          <a:pt x="253" y="43702"/>
                        </a:cubicBezTo>
                        <a:lnTo>
                          <a:pt x="253" y="43702"/>
                        </a:lnTo>
                        <a:cubicBezTo>
                          <a:pt x="6092" y="38037"/>
                          <a:pt x="11465" y="30727"/>
                          <a:pt x="16374" y="23159"/>
                        </a:cubicBezTo>
                        <a:cubicBezTo>
                          <a:pt x="21250" y="15569"/>
                          <a:pt x="25715" y="7665"/>
                          <a:pt x="28472" y="11"/>
                        </a:cubicBezTo>
                        <a:lnTo>
                          <a:pt x="28472" y="11"/>
                        </a:lnTo>
                        <a:cubicBezTo>
                          <a:pt x="28472" y="11"/>
                          <a:pt x="28472" y="11"/>
                          <a:pt x="28472" y="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8"/>
                  <p:cNvSpPr/>
                  <p:nvPr/>
                </p:nvSpPr>
                <p:spPr>
                  <a:xfrm>
                    <a:off x="4372914" y="4811471"/>
                    <a:ext cx="209603" cy="144277"/>
                  </a:xfrm>
                  <a:custGeom>
                    <a:rect b="b" l="l" r="r" t="t"/>
                    <a:pathLst>
                      <a:path extrusionOk="0" h="39528" w="47583">
                        <a:moveTo>
                          <a:pt x="47583" y="0"/>
                        </a:moveTo>
                        <a:cubicBezTo>
                          <a:pt x="37950" y="87"/>
                          <a:pt x="26576" y="4649"/>
                          <a:pt x="17526" y="12217"/>
                        </a:cubicBezTo>
                        <a:cubicBezTo>
                          <a:pt x="8423" y="19732"/>
                          <a:pt x="1849" y="30079"/>
                          <a:pt x="0" y="39528"/>
                        </a:cubicBezTo>
                        <a:lnTo>
                          <a:pt x="0" y="39528"/>
                        </a:lnTo>
                        <a:cubicBezTo>
                          <a:pt x="8736" y="35420"/>
                          <a:pt x="17559" y="29116"/>
                          <a:pt x="25851" y="22251"/>
                        </a:cubicBezTo>
                        <a:cubicBezTo>
                          <a:pt x="34122" y="15353"/>
                          <a:pt x="41929" y="7828"/>
                          <a:pt x="47572" y="0"/>
                        </a:cubicBezTo>
                        <a:lnTo>
                          <a:pt x="47572"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1" name="Google Shape;431;p8"/>
                <p:cNvGrpSpPr/>
                <p:nvPr/>
              </p:nvGrpSpPr>
              <p:grpSpPr>
                <a:xfrm>
                  <a:off x="4627559" y="4826661"/>
                  <a:ext cx="393158" cy="170393"/>
                  <a:chOff x="4627559" y="4826661"/>
                  <a:chExt cx="393158" cy="170393"/>
                </a:xfrm>
              </p:grpSpPr>
              <p:sp>
                <p:nvSpPr>
                  <p:cNvPr id="432" name="Google Shape;432;p8"/>
                  <p:cNvSpPr/>
                  <p:nvPr/>
                </p:nvSpPr>
                <p:spPr>
                  <a:xfrm>
                    <a:off x="4627559" y="4829178"/>
                    <a:ext cx="132494" cy="160418"/>
                  </a:xfrm>
                  <a:custGeom>
                    <a:rect b="b" l="l" r="r" t="t"/>
                    <a:pathLst>
                      <a:path extrusionOk="0" h="43950" w="30078">
                        <a:moveTo>
                          <a:pt x="0" y="0"/>
                        </a:moveTo>
                        <a:cubicBezTo>
                          <a:pt x="3438" y="7590"/>
                          <a:pt x="8347" y="15331"/>
                          <a:pt x="13439" y="22921"/>
                        </a:cubicBezTo>
                        <a:cubicBezTo>
                          <a:pt x="18564" y="30479"/>
                          <a:pt x="23916" y="37918"/>
                          <a:pt x="29679" y="43950"/>
                        </a:cubicBezTo>
                        <a:lnTo>
                          <a:pt x="29679" y="43950"/>
                        </a:lnTo>
                        <a:cubicBezTo>
                          <a:pt x="30381" y="39853"/>
                          <a:pt x="30165" y="35171"/>
                          <a:pt x="28976" y="30435"/>
                        </a:cubicBezTo>
                        <a:cubicBezTo>
                          <a:pt x="27797" y="25700"/>
                          <a:pt x="25667" y="20911"/>
                          <a:pt x="22770" y="16629"/>
                        </a:cubicBezTo>
                        <a:cubicBezTo>
                          <a:pt x="19872" y="12347"/>
                          <a:pt x="16240" y="8574"/>
                          <a:pt x="12282" y="5720"/>
                        </a:cubicBezTo>
                        <a:cubicBezTo>
                          <a:pt x="8325" y="2854"/>
                          <a:pt x="4065" y="897"/>
                          <a:pt x="0" y="11"/>
                        </a:cubicBezTo>
                        <a:lnTo>
                          <a:pt x="0" y="11"/>
                        </a:ln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8"/>
                  <p:cNvSpPr/>
                  <p:nvPr/>
                </p:nvSpPr>
                <p:spPr>
                  <a:xfrm>
                    <a:off x="4744022" y="4826661"/>
                    <a:ext cx="234544" cy="170393"/>
                  </a:xfrm>
                  <a:custGeom>
                    <a:rect b="b" l="l" r="r" t="t"/>
                    <a:pathLst>
                      <a:path extrusionOk="0" h="46683" w="53245">
                        <a:moveTo>
                          <a:pt x="53245" y="766"/>
                        </a:moveTo>
                        <a:cubicBezTo>
                          <a:pt x="47764" y="-467"/>
                          <a:pt x="41266" y="-240"/>
                          <a:pt x="34757" y="1652"/>
                        </a:cubicBezTo>
                        <a:cubicBezTo>
                          <a:pt x="28248" y="3512"/>
                          <a:pt x="21772" y="7026"/>
                          <a:pt x="16312" y="11740"/>
                        </a:cubicBezTo>
                        <a:cubicBezTo>
                          <a:pt x="10852" y="16454"/>
                          <a:pt x="6441" y="22357"/>
                          <a:pt x="3651" y="28520"/>
                        </a:cubicBezTo>
                        <a:cubicBezTo>
                          <a:pt x="840" y="34683"/>
                          <a:pt x="-339" y="41084"/>
                          <a:pt x="83" y="46684"/>
                        </a:cubicBezTo>
                        <a:lnTo>
                          <a:pt x="83" y="46684"/>
                        </a:lnTo>
                        <a:cubicBezTo>
                          <a:pt x="83" y="46684"/>
                          <a:pt x="83" y="46684"/>
                          <a:pt x="83" y="46684"/>
                        </a:cubicBezTo>
                        <a:cubicBezTo>
                          <a:pt x="8614" y="39289"/>
                          <a:pt x="17220" y="31050"/>
                          <a:pt x="26270" y="23265"/>
                        </a:cubicBezTo>
                        <a:cubicBezTo>
                          <a:pt x="35287" y="15448"/>
                          <a:pt x="44693" y="8128"/>
                          <a:pt x="53245" y="777"/>
                        </a:cubicBezTo>
                        <a:lnTo>
                          <a:pt x="53245" y="777"/>
                        </a:lnTo>
                        <a:lnTo>
                          <a:pt x="53245" y="77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8"/>
                  <p:cNvSpPr/>
                  <p:nvPr/>
                </p:nvSpPr>
                <p:spPr>
                  <a:xfrm>
                    <a:off x="4737818" y="4867081"/>
                    <a:ext cx="282898" cy="118468"/>
                  </a:xfrm>
                  <a:custGeom>
                    <a:rect b="b" l="l" r="r" t="t"/>
                    <a:pathLst>
                      <a:path extrusionOk="0" h="32457" w="64222">
                        <a:moveTo>
                          <a:pt x="64223" y="1449"/>
                        </a:moveTo>
                        <a:cubicBezTo>
                          <a:pt x="58849" y="-10"/>
                          <a:pt x="52632" y="-389"/>
                          <a:pt x="46178" y="411"/>
                        </a:cubicBezTo>
                        <a:cubicBezTo>
                          <a:pt x="39734" y="1201"/>
                          <a:pt x="33085" y="3179"/>
                          <a:pt x="26900" y="6163"/>
                        </a:cubicBezTo>
                        <a:cubicBezTo>
                          <a:pt x="20726" y="9148"/>
                          <a:pt x="15040" y="13126"/>
                          <a:pt x="10412" y="17689"/>
                        </a:cubicBezTo>
                        <a:cubicBezTo>
                          <a:pt x="5774" y="22241"/>
                          <a:pt x="2195" y="27355"/>
                          <a:pt x="0" y="32458"/>
                        </a:cubicBezTo>
                        <a:lnTo>
                          <a:pt x="0" y="32458"/>
                        </a:lnTo>
                        <a:cubicBezTo>
                          <a:pt x="10855" y="29874"/>
                          <a:pt x="22316" y="25084"/>
                          <a:pt x="33452" y="19743"/>
                        </a:cubicBezTo>
                        <a:cubicBezTo>
                          <a:pt x="44567" y="14348"/>
                          <a:pt x="55444" y="8358"/>
                          <a:pt x="64212" y="1460"/>
                        </a:cubicBezTo>
                        <a:lnTo>
                          <a:pt x="64212" y="146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5" name="Google Shape;435;p8"/>
                <p:cNvSpPr/>
                <p:nvPr/>
              </p:nvSpPr>
              <p:spPr>
                <a:xfrm>
                  <a:off x="2090505" y="4850202"/>
                  <a:ext cx="295236" cy="133623"/>
                </a:xfrm>
                <a:custGeom>
                  <a:rect b="b" l="l" r="r" t="t"/>
                  <a:pathLst>
                    <a:path extrusionOk="0" h="36609" w="67023">
                      <a:moveTo>
                        <a:pt x="67023" y="0"/>
                      </a:moveTo>
                      <a:cubicBezTo>
                        <a:pt x="43410" y="757"/>
                        <a:pt x="13396" y="17159"/>
                        <a:pt x="0" y="36609"/>
                      </a:cubicBezTo>
                      <a:lnTo>
                        <a:pt x="0" y="36609"/>
                      </a:lnTo>
                      <a:cubicBezTo>
                        <a:pt x="23613" y="35852"/>
                        <a:pt x="53627" y="19451"/>
                        <a:pt x="67023" y="0"/>
                      </a:cubicBezTo>
                      <a:lnTo>
                        <a:pt x="67023" y="0"/>
                      </a:lnTo>
                      <a:lnTo>
                        <a:pt x="6702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6" name="Google Shape;436;p8"/>
                <p:cNvGrpSpPr/>
                <p:nvPr/>
              </p:nvGrpSpPr>
              <p:grpSpPr>
                <a:xfrm>
                  <a:off x="2580036" y="4794866"/>
                  <a:ext cx="436020" cy="179560"/>
                  <a:chOff x="2580036" y="4794866"/>
                  <a:chExt cx="436020" cy="179560"/>
                </a:xfrm>
              </p:grpSpPr>
              <p:sp>
                <p:nvSpPr>
                  <p:cNvPr id="437" name="Google Shape;437;p8"/>
                  <p:cNvSpPr/>
                  <p:nvPr/>
                </p:nvSpPr>
                <p:spPr>
                  <a:xfrm>
                    <a:off x="2580036" y="4828113"/>
                    <a:ext cx="74356" cy="141514"/>
                  </a:xfrm>
                  <a:custGeom>
                    <a:rect b="b" l="l" r="r" t="t"/>
                    <a:pathLst>
                      <a:path extrusionOk="0" h="38771" w="16880">
                        <a:moveTo>
                          <a:pt x="55" y="0"/>
                        </a:moveTo>
                        <a:cubicBezTo>
                          <a:pt x="-723" y="13039"/>
                          <a:pt x="6780" y="30403"/>
                          <a:pt x="16825" y="38772"/>
                        </a:cubicBezTo>
                        <a:lnTo>
                          <a:pt x="16825" y="38772"/>
                        </a:lnTo>
                        <a:cubicBezTo>
                          <a:pt x="17603" y="25733"/>
                          <a:pt x="10100" y="8369"/>
                          <a:pt x="55" y="0"/>
                        </a:cubicBezTo>
                        <a:lnTo>
                          <a:pt x="55" y="0"/>
                        </a:lnTo>
                        <a:cubicBezTo>
                          <a:pt x="55" y="0"/>
                          <a:pt x="55" y="0"/>
                          <a:pt x="5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8"/>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8"/>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8"/>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1" name="Google Shape;441;p8"/>
                <p:cNvGrpSpPr/>
                <p:nvPr/>
              </p:nvGrpSpPr>
              <p:grpSpPr>
                <a:xfrm>
                  <a:off x="3055253" y="4744852"/>
                  <a:ext cx="328964" cy="214701"/>
                  <a:chOff x="3055253" y="4744852"/>
                  <a:chExt cx="328964" cy="214701"/>
                </a:xfrm>
              </p:grpSpPr>
              <p:sp>
                <p:nvSpPr>
                  <p:cNvPr id="442" name="Google Shape;442;p8"/>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8"/>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8"/>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5" name="Google Shape;445;p8"/>
                <p:cNvGrpSpPr/>
                <p:nvPr/>
              </p:nvGrpSpPr>
              <p:grpSpPr>
                <a:xfrm>
                  <a:off x="3435299" y="4794745"/>
                  <a:ext cx="181242" cy="177466"/>
                  <a:chOff x="3435299" y="4794745"/>
                  <a:chExt cx="181242" cy="177466"/>
                </a:xfrm>
              </p:grpSpPr>
              <p:sp>
                <p:nvSpPr>
                  <p:cNvPr id="446" name="Google Shape;446;p8"/>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8"/>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448" name="Google Shape;448;p8"/>
            <p:cNvGrpSpPr/>
            <p:nvPr/>
          </p:nvGrpSpPr>
          <p:grpSpPr>
            <a:xfrm>
              <a:off x="25" y="0"/>
              <a:ext cx="9150776" cy="1135213"/>
              <a:chOff x="24" y="0"/>
              <a:chExt cx="9150776" cy="2380400"/>
            </a:xfrm>
          </p:grpSpPr>
          <p:sp>
            <p:nvSpPr>
              <p:cNvPr id="449" name="Google Shape;449;p8"/>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8"/>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8"/>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8"/>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53" name="Google Shape;45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56" name="Google Shape;45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7" name="Google Shape;457;p9"/>
          <p:cNvGrpSpPr/>
          <p:nvPr/>
        </p:nvGrpSpPr>
        <p:grpSpPr>
          <a:xfrm>
            <a:off x="-490999" y="0"/>
            <a:ext cx="9868209" cy="5143797"/>
            <a:chOff x="-490999" y="0"/>
            <a:chExt cx="9868209" cy="5143797"/>
          </a:xfrm>
        </p:grpSpPr>
        <p:grpSp>
          <p:nvGrpSpPr>
            <p:cNvPr id="458" name="Google Shape;458;p9"/>
            <p:cNvGrpSpPr/>
            <p:nvPr/>
          </p:nvGrpSpPr>
          <p:grpSpPr>
            <a:xfrm>
              <a:off x="25" y="0"/>
              <a:ext cx="9150776" cy="5143797"/>
              <a:chOff x="25" y="0"/>
              <a:chExt cx="9150776" cy="5143797"/>
            </a:xfrm>
          </p:grpSpPr>
          <p:grpSp>
            <p:nvGrpSpPr>
              <p:cNvPr id="459" name="Google Shape;459;p9"/>
              <p:cNvGrpSpPr/>
              <p:nvPr/>
            </p:nvGrpSpPr>
            <p:grpSpPr>
              <a:xfrm>
                <a:off x="25" y="0"/>
                <a:ext cx="9150776" cy="1135213"/>
                <a:chOff x="24" y="0"/>
                <a:chExt cx="9150776" cy="2380400"/>
              </a:xfrm>
            </p:grpSpPr>
            <p:sp>
              <p:nvSpPr>
                <p:cNvPr id="460" name="Google Shape;460;p9"/>
                <p:cNvSpPr/>
                <p:nvPr/>
              </p:nvSpPr>
              <p:spPr>
                <a:xfrm>
                  <a:off x="68" y="4"/>
                  <a:ext cx="9144287" cy="1894248"/>
                </a:xfrm>
                <a:custGeom>
                  <a:rect b="b" l="l" r="r" t="t"/>
                  <a:pathLst>
                    <a:path extrusionOk="0" h="518972" w="2075888">
                      <a:moveTo>
                        <a:pt x="0" y="0"/>
                      </a:moveTo>
                      <a:lnTo>
                        <a:pt x="2075888" y="0"/>
                      </a:lnTo>
                      <a:lnTo>
                        <a:pt x="2075888" y="518972"/>
                      </a:lnTo>
                      <a:lnTo>
                        <a:pt x="0" y="5189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9"/>
                <p:cNvSpPr/>
                <p:nvPr/>
              </p:nvSpPr>
              <p:spPr>
                <a:xfrm>
                  <a:off x="24" y="391542"/>
                  <a:ext cx="9144287" cy="1502446"/>
                </a:xfrm>
                <a:custGeom>
                  <a:rect b="b" l="l" r="r" t="t"/>
                  <a:pathLst>
                    <a:path extrusionOk="0" h="411629" w="2075888">
                      <a:moveTo>
                        <a:pt x="1512490" y="168188"/>
                      </a:moveTo>
                      <a:cubicBezTo>
                        <a:pt x="1304772" y="184471"/>
                        <a:pt x="1124569" y="8172"/>
                        <a:pt x="916353" y="280"/>
                      </a:cubicBezTo>
                      <a:cubicBezTo>
                        <a:pt x="806191" y="-3894"/>
                        <a:pt x="700677" y="39646"/>
                        <a:pt x="593423" y="65162"/>
                      </a:cubicBezTo>
                      <a:cubicBezTo>
                        <a:pt x="397576" y="111751"/>
                        <a:pt x="187738" y="97089"/>
                        <a:pt x="0" y="24585"/>
                      </a:cubicBezTo>
                      <a:lnTo>
                        <a:pt x="0" y="411630"/>
                      </a:lnTo>
                      <a:lnTo>
                        <a:pt x="2075888" y="411630"/>
                      </a:lnTo>
                      <a:lnTo>
                        <a:pt x="2075888" y="16054"/>
                      </a:lnTo>
                      <a:cubicBezTo>
                        <a:pt x="1989771" y="15924"/>
                        <a:pt x="1903611" y="30758"/>
                        <a:pt x="1822706" y="60307"/>
                      </a:cubicBezTo>
                      <a:cubicBezTo>
                        <a:pt x="1719398" y="98030"/>
                        <a:pt x="1622123" y="159593"/>
                        <a:pt x="1512479" y="1681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9"/>
                <p:cNvSpPr/>
                <p:nvPr/>
              </p:nvSpPr>
              <p:spPr>
                <a:xfrm>
                  <a:off x="24" y="0"/>
                  <a:ext cx="9144335" cy="1009561"/>
                </a:xfrm>
                <a:custGeom>
                  <a:rect b="b" l="l" r="r" t="t"/>
                  <a:pathLst>
                    <a:path extrusionOk="0" h="276592" w="2075899">
                      <a:moveTo>
                        <a:pt x="2047237" y="0"/>
                      </a:moveTo>
                      <a:cubicBezTo>
                        <a:pt x="1967272" y="13429"/>
                        <a:pt x="1888085" y="45389"/>
                        <a:pt x="1813083" y="77857"/>
                      </a:cubicBezTo>
                      <a:cubicBezTo>
                        <a:pt x="1688584" y="131743"/>
                        <a:pt x="1556138" y="189285"/>
                        <a:pt x="1422157" y="167942"/>
                      </a:cubicBezTo>
                      <a:cubicBezTo>
                        <a:pt x="1301658" y="148740"/>
                        <a:pt x="1197323" y="67532"/>
                        <a:pt x="1076359" y="51541"/>
                      </a:cubicBezTo>
                      <a:cubicBezTo>
                        <a:pt x="954541" y="35431"/>
                        <a:pt x="835459" y="87252"/>
                        <a:pt x="715208" y="112498"/>
                      </a:cubicBezTo>
                      <a:cubicBezTo>
                        <a:pt x="503133" y="157033"/>
                        <a:pt x="274504" y="115190"/>
                        <a:pt x="91145" y="0"/>
                      </a:cubicBezTo>
                      <a:lnTo>
                        <a:pt x="0" y="0"/>
                      </a:lnTo>
                      <a:lnTo>
                        <a:pt x="0" y="131927"/>
                      </a:lnTo>
                      <a:cubicBezTo>
                        <a:pt x="187738" y="204421"/>
                        <a:pt x="397576" y="219082"/>
                        <a:pt x="593423" y="172504"/>
                      </a:cubicBezTo>
                      <a:cubicBezTo>
                        <a:pt x="700677" y="146988"/>
                        <a:pt x="806191" y="103449"/>
                        <a:pt x="916353" y="107622"/>
                      </a:cubicBezTo>
                      <a:cubicBezTo>
                        <a:pt x="1124559" y="115504"/>
                        <a:pt x="1304761" y="291814"/>
                        <a:pt x="1512490" y="275531"/>
                      </a:cubicBezTo>
                      <a:cubicBezTo>
                        <a:pt x="1622134" y="266936"/>
                        <a:pt x="1719409" y="205373"/>
                        <a:pt x="1822717" y="167650"/>
                      </a:cubicBezTo>
                      <a:cubicBezTo>
                        <a:pt x="1903622" y="138112"/>
                        <a:pt x="1989782" y="123267"/>
                        <a:pt x="2075899" y="123397"/>
                      </a:cubicBezTo>
                      <a:lnTo>
                        <a:pt x="2075899" y="0"/>
                      </a:lnTo>
                      <a:lnTo>
                        <a:pt x="2047248" y="0"/>
                      </a:lnTo>
                      <a:close/>
                    </a:path>
                  </a:pathLst>
                </a:custGeom>
                <a:solidFill>
                  <a:srgbClr val="D0EDFE">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9"/>
                <p:cNvSpPr/>
                <p:nvPr/>
              </p:nvSpPr>
              <p:spPr>
                <a:xfrm>
                  <a:off x="6500" y="1645400"/>
                  <a:ext cx="9144300" cy="7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464" name="Google Shape;464;p9"/>
              <p:cNvGrpSpPr/>
              <p:nvPr/>
            </p:nvGrpSpPr>
            <p:grpSpPr>
              <a:xfrm>
                <a:off x="43" y="4603847"/>
                <a:ext cx="9144293" cy="539950"/>
                <a:chOff x="43" y="4603847"/>
                <a:chExt cx="9144293" cy="539950"/>
              </a:xfrm>
            </p:grpSpPr>
            <p:grpSp>
              <p:nvGrpSpPr>
                <p:cNvPr id="465" name="Google Shape;465;p9"/>
                <p:cNvGrpSpPr/>
                <p:nvPr/>
              </p:nvGrpSpPr>
              <p:grpSpPr>
                <a:xfrm>
                  <a:off x="43" y="4603847"/>
                  <a:ext cx="9144293" cy="539950"/>
                  <a:chOff x="43" y="4603847"/>
                  <a:chExt cx="9144293" cy="539950"/>
                </a:xfrm>
              </p:grpSpPr>
              <p:sp>
                <p:nvSpPr>
                  <p:cNvPr id="466" name="Google Shape;466;p9"/>
                  <p:cNvSpPr/>
                  <p:nvPr/>
                </p:nvSpPr>
                <p:spPr>
                  <a:xfrm>
                    <a:off x="50" y="4603847"/>
                    <a:ext cx="9144287" cy="539799"/>
                  </a:xfrm>
                  <a:custGeom>
                    <a:rect b="b" l="l" r="r" t="t"/>
                    <a:pathLst>
                      <a:path extrusionOk="0" h="211686" w="2075888">
                        <a:moveTo>
                          <a:pt x="0" y="0"/>
                        </a:moveTo>
                        <a:lnTo>
                          <a:pt x="2075888" y="0"/>
                        </a:lnTo>
                        <a:lnTo>
                          <a:pt x="2075888" y="211687"/>
                        </a:lnTo>
                        <a:lnTo>
                          <a:pt x="0" y="21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9"/>
                  <p:cNvSpPr/>
                  <p:nvPr/>
                </p:nvSpPr>
                <p:spPr>
                  <a:xfrm>
                    <a:off x="50" y="4603997"/>
                    <a:ext cx="9144287" cy="539799"/>
                  </a:xfrm>
                  <a:custGeom>
                    <a:rect b="b" l="l" r="r" t="t"/>
                    <a:pathLst>
                      <a:path extrusionOk="0" h="211686" w="2075888">
                        <a:moveTo>
                          <a:pt x="0" y="0"/>
                        </a:moveTo>
                        <a:lnTo>
                          <a:pt x="2075888" y="0"/>
                        </a:lnTo>
                        <a:lnTo>
                          <a:pt x="2075888" y="211687"/>
                        </a:lnTo>
                        <a:lnTo>
                          <a:pt x="0" y="211687"/>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9"/>
                  <p:cNvSpPr/>
                  <p:nvPr/>
                </p:nvSpPr>
                <p:spPr>
                  <a:xfrm>
                    <a:off x="50" y="4655044"/>
                    <a:ext cx="9144287" cy="488713"/>
                  </a:xfrm>
                  <a:custGeom>
                    <a:rect b="b" l="l" r="r" t="t"/>
                    <a:pathLst>
                      <a:path extrusionOk="0" h="191652" w="2075888">
                        <a:moveTo>
                          <a:pt x="0" y="0"/>
                        </a:moveTo>
                        <a:lnTo>
                          <a:pt x="2075888" y="0"/>
                        </a:lnTo>
                        <a:lnTo>
                          <a:pt x="2075888" y="191652"/>
                        </a:lnTo>
                        <a:lnTo>
                          <a:pt x="0" y="191652"/>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9"/>
                  <p:cNvSpPr/>
                  <p:nvPr/>
                </p:nvSpPr>
                <p:spPr>
                  <a:xfrm>
                    <a:off x="50" y="4724379"/>
                    <a:ext cx="9144287" cy="419345"/>
                  </a:xfrm>
                  <a:custGeom>
                    <a:rect b="b" l="l" r="r" t="t"/>
                    <a:pathLst>
                      <a:path extrusionOk="0" h="164449" w="2075888">
                        <a:moveTo>
                          <a:pt x="0" y="0"/>
                        </a:moveTo>
                        <a:lnTo>
                          <a:pt x="2075888" y="0"/>
                        </a:lnTo>
                        <a:lnTo>
                          <a:pt x="2075888" y="164450"/>
                        </a:lnTo>
                        <a:lnTo>
                          <a:pt x="0" y="164450"/>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9"/>
                  <p:cNvSpPr/>
                  <p:nvPr/>
                </p:nvSpPr>
                <p:spPr>
                  <a:xfrm>
                    <a:off x="50" y="4843220"/>
                    <a:ext cx="9144287" cy="300405"/>
                  </a:xfrm>
                  <a:custGeom>
                    <a:rect b="b" l="l" r="r" t="t"/>
                    <a:pathLst>
                      <a:path extrusionOk="0" h="117806" w="2075888">
                        <a:moveTo>
                          <a:pt x="0" y="0"/>
                        </a:moveTo>
                        <a:lnTo>
                          <a:pt x="2075888" y="0"/>
                        </a:lnTo>
                        <a:lnTo>
                          <a:pt x="2075888" y="117806"/>
                        </a:lnTo>
                        <a:lnTo>
                          <a:pt x="0" y="11780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9"/>
                  <p:cNvSpPr/>
                  <p:nvPr/>
                </p:nvSpPr>
                <p:spPr>
                  <a:xfrm>
                    <a:off x="43" y="4905855"/>
                    <a:ext cx="9144287" cy="237491"/>
                  </a:xfrm>
                  <a:custGeom>
                    <a:rect b="b" l="l" r="r" t="t"/>
                    <a:pathLst>
                      <a:path extrusionOk="0" h="65066" w="2075888">
                        <a:moveTo>
                          <a:pt x="0" y="0"/>
                        </a:moveTo>
                        <a:lnTo>
                          <a:pt x="2075888" y="0"/>
                        </a:lnTo>
                        <a:lnTo>
                          <a:pt x="2075888" y="65066"/>
                        </a:lnTo>
                        <a:lnTo>
                          <a:pt x="0" y="6506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 name="Google Shape;472;p9"/>
                <p:cNvGrpSpPr/>
                <p:nvPr/>
              </p:nvGrpSpPr>
              <p:grpSpPr>
                <a:xfrm flipH="1">
                  <a:off x="8773603" y="4759958"/>
                  <a:ext cx="339829" cy="252642"/>
                  <a:chOff x="206231" y="4759958"/>
                  <a:chExt cx="339829" cy="252642"/>
                </a:xfrm>
              </p:grpSpPr>
              <p:sp>
                <p:nvSpPr>
                  <p:cNvPr id="473" name="Google Shape;473;p9"/>
                  <p:cNvSpPr/>
                  <p:nvPr/>
                </p:nvSpPr>
                <p:spPr>
                  <a:xfrm>
                    <a:off x="279046" y="4766784"/>
                    <a:ext cx="267013" cy="245817"/>
                  </a:xfrm>
                  <a:custGeom>
                    <a:rect b="b" l="l" r="r" t="t"/>
                    <a:pathLst>
                      <a:path extrusionOk="0" h="67347" w="60616">
                        <a:moveTo>
                          <a:pt x="60606" y="0"/>
                        </a:moveTo>
                        <a:cubicBezTo>
                          <a:pt x="53546" y="638"/>
                          <a:pt x="45924" y="3005"/>
                          <a:pt x="38604" y="6973"/>
                        </a:cubicBezTo>
                        <a:cubicBezTo>
                          <a:pt x="31284" y="10920"/>
                          <a:pt x="24289" y="16434"/>
                          <a:pt x="18407" y="22975"/>
                        </a:cubicBezTo>
                        <a:cubicBezTo>
                          <a:pt x="12526" y="29516"/>
                          <a:pt x="7768" y="37052"/>
                          <a:pt x="4622" y="44740"/>
                        </a:cubicBezTo>
                        <a:cubicBezTo>
                          <a:pt x="1454" y="52427"/>
                          <a:pt x="-103" y="60265"/>
                          <a:pt x="5" y="67347"/>
                        </a:cubicBezTo>
                        <a:lnTo>
                          <a:pt x="5" y="67347"/>
                        </a:lnTo>
                        <a:cubicBezTo>
                          <a:pt x="5" y="67347"/>
                          <a:pt x="5" y="67347"/>
                          <a:pt x="5" y="67347"/>
                        </a:cubicBezTo>
                        <a:cubicBezTo>
                          <a:pt x="11293" y="58687"/>
                          <a:pt x="22202" y="47410"/>
                          <a:pt x="32690" y="35820"/>
                        </a:cubicBezTo>
                        <a:cubicBezTo>
                          <a:pt x="43123" y="24175"/>
                          <a:pt x="53178" y="12131"/>
                          <a:pt x="60617" y="0"/>
                        </a:cubicBezTo>
                        <a:lnTo>
                          <a:pt x="60617"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9"/>
                  <p:cNvSpPr/>
                  <p:nvPr/>
                </p:nvSpPr>
                <p:spPr>
                  <a:xfrm>
                    <a:off x="206231" y="4759958"/>
                    <a:ext cx="124824" cy="239977"/>
                  </a:xfrm>
                  <a:custGeom>
                    <a:rect b="b" l="l" r="r" t="t"/>
                    <a:pathLst>
                      <a:path extrusionOk="0" h="65747" w="28337">
                        <a:moveTo>
                          <a:pt x="0" y="11"/>
                        </a:moveTo>
                        <a:cubicBezTo>
                          <a:pt x="1633" y="10952"/>
                          <a:pt x="5481" y="22683"/>
                          <a:pt x="9990" y="34101"/>
                        </a:cubicBezTo>
                        <a:cubicBezTo>
                          <a:pt x="14553" y="45507"/>
                          <a:pt x="19807" y="56676"/>
                          <a:pt x="26132" y="65747"/>
                        </a:cubicBezTo>
                        <a:lnTo>
                          <a:pt x="26132" y="65747"/>
                        </a:lnTo>
                        <a:cubicBezTo>
                          <a:pt x="29700" y="55314"/>
                          <a:pt x="28933" y="41182"/>
                          <a:pt x="23873" y="28576"/>
                        </a:cubicBezTo>
                        <a:cubicBezTo>
                          <a:pt x="18899" y="15936"/>
                          <a:pt x="9752" y="5146"/>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9"/>
                <p:cNvGrpSpPr/>
                <p:nvPr/>
              </p:nvGrpSpPr>
              <p:grpSpPr>
                <a:xfrm flipH="1">
                  <a:off x="8386608" y="4765719"/>
                  <a:ext cx="323828" cy="223114"/>
                  <a:chOff x="609226" y="4765719"/>
                  <a:chExt cx="323828" cy="223114"/>
                </a:xfrm>
              </p:grpSpPr>
              <p:sp>
                <p:nvSpPr>
                  <p:cNvPr id="476" name="Google Shape;476;p9"/>
                  <p:cNvSpPr/>
                  <p:nvPr/>
                </p:nvSpPr>
                <p:spPr>
                  <a:xfrm>
                    <a:off x="609226" y="4765719"/>
                    <a:ext cx="146206" cy="203907"/>
                  </a:xfrm>
                  <a:custGeom>
                    <a:rect b="b" l="l" r="r" t="t"/>
                    <a:pathLst>
                      <a:path extrusionOk="0" h="55865" w="33191">
                        <a:moveTo>
                          <a:pt x="33191" y="11"/>
                        </a:moveTo>
                        <a:cubicBezTo>
                          <a:pt x="28412" y="1654"/>
                          <a:pt x="23525" y="4184"/>
                          <a:pt x="18865" y="7720"/>
                        </a:cubicBezTo>
                        <a:cubicBezTo>
                          <a:pt x="14216" y="11244"/>
                          <a:pt x="9783" y="15829"/>
                          <a:pt x="6356" y="21310"/>
                        </a:cubicBezTo>
                        <a:cubicBezTo>
                          <a:pt x="2929" y="26803"/>
                          <a:pt x="658" y="33160"/>
                          <a:pt x="128" y="39377"/>
                        </a:cubicBezTo>
                        <a:cubicBezTo>
                          <a:pt x="-434" y="45594"/>
                          <a:pt x="874" y="51584"/>
                          <a:pt x="3556" y="55865"/>
                        </a:cubicBezTo>
                        <a:lnTo>
                          <a:pt x="3556" y="55865"/>
                        </a:lnTo>
                        <a:cubicBezTo>
                          <a:pt x="7286" y="46470"/>
                          <a:pt x="12281" y="37658"/>
                          <a:pt x="17957" y="28543"/>
                        </a:cubicBezTo>
                        <a:cubicBezTo>
                          <a:pt x="20801" y="23981"/>
                          <a:pt x="23806" y="19310"/>
                          <a:pt x="26531" y="14521"/>
                        </a:cubicBezTo>
                        <a:cubicBezTo>
                          <a:pt x="29256" y="9741"/>
                          <a:pt x="31678" y="4833"/>
                          <a:pt x="33191" y="0"/>
                        </a:cubicBezTo>
                        <a:lnTo>
                          <a:pt x="3319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9"/>
                  <p:cNvSpPr/>
                  <p:nvPr/>
                </p:nvSpPr>
                <p:spPr>
                  <a:xfrm>
                    <a:off x="665587" y="4790346"/>
                    <a:ext cx="267467" cy="198487"/>
                  </a:xfrm>
                  <a:custGeom>
                    <a:rect b="b" l="l" r="r" t="t"/>
                    <a:pathLst>
                      <a:path extrusionOk="0" h="54380" w="60719">
                        <a:moveTo>
                          <a:pt x="60709" y="180"/>
                        </a:moveTo>
                        <a:cubicBezTo>
                          <a:pt x="54319" y="-437"/>
                          <a:pt x="47075" y="526"/>
                          <a:pt x="39918" y="3142"/>
                        </a:cubicBezTo>
                        <a:cubicBezTo>
                          <a:pt x="32760" y="5737"/>
                          <a:pt x="25711" y="9954"/>
                          <a:pt x="19678" y="15327"/>
                        </a:cubicBezTo>
                        <a:cubicBezTo>
                          <a:pt x="13655" y="20712"/>
                          <a:pt x="8660" y="27231"/>
                          <a:pt x="5287" y="34053"/>
                        </a:cubicBezTo>
                        <a:cubicBezTo>
                          <a:pt x="1881" y="40876"/>
                          <a:pt x="97" y="47958"/>
                          <a:pt x="0" y="54380"/>
                        </a:cubicBezTo>
                        <a:lnTo>
                          <a:pt x="0" y="54380"/>
                        </a:lnTo>
                        <a:cubicBezTo>
                          <a:pt x="10466" y="46855"/>
                          <a:pt x="20856" y="37557"/>
                          <a:pt x="31268" y="28302"/>
                        </a:cubicBezTo>
                        <a:cubicBezTo>
                          <a:pt x="41637" y="19003"/>
                          <a:pt x="52059" y="9727"/>
                          <a:pt x="60720" y="180"/>
                        </a:cubicBezTo>
                        <a:lnTo>
                          <a:pt x="60720" y="180"/>
                        </a:lnTo>
                        <a:lnTo>
                          <a:pt x="60720" y="18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8" name="Google Shape;478;p9"/>
                <p:cNvGrpSpPr/>
                <p:nvPr/>
              </p:nvGrpSpPr>
              <p:grpSpPr>
                <a:xfrm flipH="1">
                  <a:off x="4634816" y="4770096"/>
                  <a:ext cx="343944" cy="212303"/>
                  <a:chOff x="1292902" y="4770096"/>
                  <a:chExt cx="343944" cy="212303"/>
                </a:xfrm>
              </p:grpSpPr>
              <p:sp>
                <p:nvSpPr>
                  <p:cNvPr id="479" name="Google Shape;479;p9"/>
                  <p:cNvSpPr/>
                  <p:nvPr/>
                </p:nvSpPr>
                <p:spPr>
                  <a:xfrm>
                    <a:off x="1292902" y="4770096"/>
                    <a:ext cx="119265" cy="188909"/>
                  </a:xfrm>
                  <a:custGeom>
                    <a:rect b="b" l="l" r="r" t="t"/>
                    <a:pathLst>
                      <a:path extrusionOk="0" h="51756" w="27075">
                        <a:moveTo>
                          <a:pt x="0" y="0"/>
                        </a:moveTo>
                        <a:cubicBezTo>
                          <a:pt x="1589" y="8909"/>
                          <a:pt x="5395" y="18478"/>
                          <a:pt x="10044" y="27560"/>
                        </a:cubicBezTo>
                        <a:cubicBezTo>
                          <a:pt x="14726" y="36631"/>
                          <a:pt x="20294" y="45280"/>
                          <a:pt x="26619" y="51757"/>
                        </a:cubicBezTo>
                        <a:lnTo>
                          <a:pt x="26619" y="51757"/>
                        </a:lnTo>
                        <a:cubicBezTo>
                          <a:pt x="28089" y="42837"/>
                          <a:pt x="25959" y="31711"/>
                          <a:pt x="20921" y="21970"/>
                        </a:cubicBezTo>
                        <a:cubicBezTo>
                          <a:pt x="15926" y="12207"/>
                          <a:pt x="8109" y="4001"/>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9"/>
                  <p:cNvSpPr/>
                  <p:nvPr/>
                </p:nvSpPr>
                <p:spPr>
                  <a:xfrm>
                    <a:off x="1418749" y="4798061"/>
                    <a:ext cx="48385" cy="165666"/>
                  </a:xfrm>
                  <a:custGeom>
                    <a:rect b="b" l="l" r="r" t="t"/>
                    <a:pathLst>
                      <a:path extrusionOk="0" h="45388" w="10984">
                        <a:moveTo>
                          <a:pt x="4546" y="0"/>
                        </a:moveTo>
                        <a:cubicBezTo>
                          <a:pt x="2827" y="6984"/>
                          <a:pt x="1919" y="14780"/>
                          <a:pt x="1140" y="22575"/>
                        </a:cubicBezTo>
                        <a:cubicBezTo>
                          <a:pt x="394" y="30371"/>
                          <a:pt x="-244" y="38198"/>
                          <a:pt x="92" y="45388"/>
                        </a:cubicBezTo>
                        <a:lnTo>
                          <a:pt x="92" y="45388"/>
                        </a:lnTo>
                        <a:cubicBezTo>
                          <a:pt x="5681" y="40901"/>
                          <a:pt x="9963" y="32479"/>
                          <a:pt x="10795" y="23526"/>
                        </a:cubicBezTo>
                        <a:cubicBezTo>
                          <a:pt x="11725" y="14585"/>
                          <a:pt x="9152" y="5492"/>
                          <a:pt x="4546" y="0"/>
                        </a:cubicBezTo>
                        <a:lnTo>
                          <a:pt x="454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9"/>
                  <p:cNvSpPr/>
                  <p:nvPr/>
                </p:nvSpPr>
                <p:spPr>
                  <a:xfrm>
                    <a:off x="1438383" y="4787570"/>
                    <a:ext cx="198463" cy="194830"/>
                  </a:xfrm>
                  <a:custGeom>
                    <a:rect b="b" l="l" r="r" t="t"/>
                    <a:pathLst>
                      <a:path extrusionOk="0" h="53378" w="45054">
                        <a:moveTo>
                          <a:pt x="45054" y="0"/>
                        </a:moveTo>
                        <a:cubicBezTo>
                          <a:pt x="39583" y="346"/>
                          <a:pt x="33604" y="2119"/>
                          <a:pt x="27896" y="5244"/>
                        </a:cubicBezTo>
                        <a:cubicBezTo>
                          <a:pt x="22187" y="8347"/>
                          <a:pt x="16781" y="12779"/>
                          <a:pt x="12348" y="18056"/>
                        </a:cubicBezTo>
                        <a:cubicBezTo>
                          <a:pt x="7926" y="23332"/>
                          <a:pt x="4488" y="29430"/>
                          <a:pt x="2412" y="35582"/>
                        </a:cubicBezTo>
                        <a:cubicBezTo>
                          <a:pt x="325" y="41734"/>
                          <a:pt x="-399" y="47929"/>
                          <a:pt x="206" y="53379"/>
                        </a:cubicBezTo>
                        <a:lnTo>
                          <a:pt x="206" y="53379"/>
                        </a:lnTo>
                        <a:cubicBezTo>
                          <a:pt x="8261" y="45864"/>
                          <a:pt x="16024" y="36749"/>
                          <a:pt x="23733" y="27614"/>
                        </a:cubicBezTo>
                        <a:cubicBezTo>
                          <a:pt x="31399" y="18445"/>
                          <a:pt x="39043" y="9233"/>
                          <a:pt x="45043" y="0"/>
                        </a:cubicBezTo>
                        <a:lnTo>
                          <a:pt x="4504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 name="Google Shape;482;p9"/>
                <p:cNvGrpSpPr/>
                <p:nvPr/>
              </p:nvGrpSpPr>
              <p:grpSpPr>
                <a:xfrm flipH="1">
                  <a:off x="741006" y="4794866"/>
                  <a:ext cx="363460" cy="179560"/>
                  <a:chOff x="2652596" y="4794866"/>
                  <a:chExt cx="363460" cy="179560"/>
                </a:xfrm>
              </p:grpSpPr>
              <p:sp>
                <p:nvSpPr>
                  <p:cNvPr id="483" name="Google Shape;483;p9"/>
                  <p:cNvSpPr/>
                  <p:nvPr/>
                </p:nvSpPr>
                <p:spPr>
                  <a:xfrm>
                    <a:off x="2652596" y="4857260"/>
                    <a:ext cx="169694" cy="117165"/>
                  </a:xfrm>
                  <a:custGeom>
                    <a:rect b="b" l="l" r="r" t="t"/>
                    <a:pathLst>
                      <a:path extrusionOk="0" h="32100" w="38523">
                        <a:moveTo>
                          <a:pt x="0" y="0"/>
                        </a:moveTo>
                        <a:cubicBezTo>
                          <a:pt x="4530" y="6379"/>
                          <a:pt x="10834" y="12509"/>
                          <a:pt x="17537" y="18121"/>
                        </a:cubicBezTo>
                        <a:cubicBezTo>
                          <a:pt x="24262" y="23700"/>
                          <a:pt x="31430" y="28803"/>
                          <a:pt x="38523" y="32101"/>
                        </a:cubicBezTo>
                        <a:lnTo>
                          <a:pt x="38523" y="32101"/>
                        </a:lnTo>
                        <a:cubicBezTo>
                          <a:pt x="36988" y="24446"/>
                          <a:pt x="31657" y="16088"/>
                          <a:pt x="24305" y="10001"/>
                        </a:cubicBezTo>
                        <a:cubicBezTo>
                          <a:pt x="16985" y="3860"/>
                          <a:pt x="7806" y="13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9"/>
                  <p:cNvSpPr/>
                  <p:nvPr/>
                </p:nvSpPr>
                <p:spPr>
                  <a:xfrm>
                    <a:off x="2790235" y="4794866"/>
                    <a:ext cx="53036" cy="174507"/>
                  </a:xfrm>
                  <a:custGeom>
                    <a:rect b="b" l="l" r="r" t="t"/>
                    <a:pathLst>
                      <a:path extrusionOk="0" h="47810" w="12040">
                        <a:moveTo>
                          <a:pt x="214" y="0"/>
                        </a:moveTo>
                        <a:cubicBezTo>
                          <a:pt x="-381" y="7536"/>
                          <a:pt x="333" y="15915"/>
                          <a:pt x="1501" y="24208"/>
                        </a:cubicBezTo>
                        <a:cubicBezTo>
                          <a:pt x="2701" y="32490"/>
                          <a:pt x="4355" y="40739"/>
                          <a:pt x="7036" y="47810"/>
                        </a:cubicBezTo>
                        <a:lnTo>
                          <a:pt x="7036" y="47810"/>
                        </a:lnTo>
                        <a:cubicBezTo>
                          <a:pt x="11134" y="41485"/>
                          <a:pt x="12951" y="31971"/>
                          <a:pt x="11599" y="22770"/>
                        </a:cubicBezTo>
                        <a:cubicBezTo>
                          <a:pt x="10323" y="13558"/>
                          <a:pt x="5912" y="4930"/>
                          <a:pt x="214" y="11"/>
                        </a:cubicBezTo>
                        <a:lnTo>
                          <a:pt x="214"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9"/>
                  <p:cNvSpPr/>
                  <p:nvPr/>
                </p:nvSpPr>
                <p:spPr>
                  <a:xfrm>
                    <a:off x="2825170" y="4808513"/>
                    <a:ext cx="190886" cy="157103"/>
                  </a:xfrm>
                  <a:custGeom>
                    <a:rect b="b" l="l" r="r" t="t"/>
                    <a:pathLst>
                      <a:path extrusionOk="0" h="43042" w="43334">
                        <a:moveTo>
                          <a:pt x="43334" y="0"/>
                        </a:moveTo>
                        <a:cubicBezTo>
                          <a:pt x="34036" y="1751"/>
                          <a:pt x="23862" y="7568"/>
                          <a:pt x="15796" y="15612"/>
                        </a:cubicBezTo>
                        <a:cubicBezTo>
                          <a:pt x="7698" y="23624"/>
                          <a:pt x="1816" y="33755"/>
                          <a:pt x="0" y="43042"/>
                        </a:cubicBezTo>
                        <a:lnTo>
                          <a:pt x="0" y="43042"/>
                        </a:lnTo>
                        <a:cubicBezTo>
                          <a:pt x="8574" y="38988"/>
                          <a:pt x="17169" y="32295"/>
                          <a:pt x="24824" y="24705"/>
                        </a:cubicBezTo>
                        <a:cubicBezTo>
                          <a:pt x="32468" y="17094"/>
                          <a:pt x="39226" y="8552"/>
                          <a:pt x="43334" y="0"/>
                        </a:cubicBezTo>
                        <a:lnTo>
                          <a:pt x="4333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6" name="Google Shape;486;p9"/>
                <p:cNvGrpSpPr/>
                <p:nvPr/>
              </p:nvGrpSpPr>
              <p:grpSpPr>
                <a:xfrm flipH="1">
                  <a:off x="372846" y="4744852"/>
                  <a:ext cx="328964" cy="214701"/>
                  <a:chOff x="3055253" y="4744852"/>
                  <a:chExt cx="328964" cy="214701"/>
                </a:xfrm>
              </p:grpSpPr>
              <p:sp>
                <p:nvSpPr>
                  <p:cNvPr id="487" name="Google Shape;487;p9"/>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9"/>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9"/>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0" name="Google Shape;490;p9"/>
                <p:cNvGrpSpPr/>
                <p:nvPr/>
              </p:nvGrpSpPr>
              <p:grpSpPr>
                <a:xfrm flipH="1">
                  <a:off x="140521" y="4794745"/>
                  <a:ext cx="181242" cy="177466"/>
                  <a:chOff x="3435299" y="4794745"/>
                  <a:chExt cx="181242" cy="177466"/>
                </a:xfrm>
              </p:grpSpPr>
              <p:sp>
                <p:nvSpPr>
                  <p:cNvPr id="491" name="Google Shape;491;p9"/>
                  <p:cNvSpPr/>
                  <p:nvPr/>
                </p:nvSpPr>
                <p:spPr>
                  <a:xfrm>
                    <a:off x="3435299" y="4796402"/>
                    <a:ext cx="137643" cy="175810"/>
                  </a:xfrm>
                  <a:custGeom>
                    <a:rect b="b" l="l" r="r" t="t"/>
                    <a:pathLst>
                      <a:path extrusionOk="0" h="48167" w="31247">
                        <a:moveTo>
                          <a:pt x="0" y="11"/>
                        </a:moveTo>
                        <a:cubicBezTo>
                          <a:pt x="3589" y="8239"/>
                          <a:pt x="8682" y="16661"/>
                          <a:pt x="13926" y="24954"/>
                        </a:cubicBezTo>
                        <a:cubicBezTo>
                          <a:pt x="19202" y="33225"/>
                          <a:pt x="24651" y="41410"/>
                          <a:pt x="30576" y="48167"/>
                        </a:cubicBezTo>
                        <a:lnTo>
                          <a:pt x="30576" y="48167"/>
                        </a:lnTo>
                        <a:cubicBezTo>
                          <a:pt x="31517" y="43788"/>
                          <a:pt x="31484" y="38729"/>
                          <a:pt x="30381" y="33571"/>
                        </a:cubicBezTo>
                        <a:cubicBezTo>
                          <a:pt x="29300" y="28414"/>
                          <a:pt x="27149" y="23170"/>
                          <a:pt x="24164" y="18456"/>
                        </a:cubicBezTo>
                        <a:cubicBezTo>
                          <a:pt x="21170" y="13742"/>
                          <a:pt x="17342" y="9569"/>
                          <a:pt x="13136" y="6390"/>
                        </a:cubicBezTo>
                        <a:cubicBezTo>
                          <a:pt x="8931" y="3200"/>
                          <a:pt x="4368" y="1016"/>
                          <a:pt x="11" y="0"/>
                        </a:cubicBezTo>
                        <a:lnTo>
                          <a:pt x="1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9"/>
                  <p:cNvSpPr/>
                  <p:nvPr/>
                </p:nvSpPr>
                <p:spPr>
                  <a:xfrm>
                    <a:off x="3566765" y="4794745"/>
                    <a:ext cx="49776" cy="173915"/>
                  </a:xfrm>
                  <a:custGeom>
                    <a:rect b="b" l="l" r="r" t="t"/>
                    <a:pathLst>
                      <a:path extrusionOk="0" h="47648" w="11300">
                        <a:moveTo>
                          <a:pt x="1054" y="0"/>
                        </a:moveTo>
                        <a:cubicBezTo>
                          <a:pt x="1822" y="7579"/>
                          <a:pt x="1552" y="15213"/>
                          <a:pt x="925" y="23278"/>
                        </a:cubicBezTo>
                        <a:cubicBezTo>
                          <a:pt x="308" y="31301"/>
                          <a:pt x="-665" y="40102"/>
                          <a:pt x="665" y="47648"/>
                        </a:cubicBezTo>
                        <a:lnTo>
                          <a:pt x="665" y="47648"/>
                        </a:lnTo>
                        <a:cubicBezTo>
                          <a:pt x="3282" y="44891"/>
                          <a:pt x="5671" y="41496"/>
                          <a:pt x="7563" y="37506"/>
                        </a:cubicBezTo>
                        <a:cubicBezTo>
                          <a:pt x="9444" y="33528"/>
                          <a:pt x="10817" y="28922"/>
                          <a:pt x="11196" y="24078"/>
                        </a:cubicBezTo>
                        <a:cubicBezTo>
                          <a:pt x="11585" y="19213"/>
                          <a:pt x="10893" y="14174"/>
                          <a:pt x="9077" y="9839"/>
                        </a:cubicBezTo>
                        <a:cubicBezTo>
                          <a:pt x="7293" y="5493"/>
                          <a:pt x="4330" y="1935"/>
                          <a:pt x="1054" y="0"/>
                        </a:cubicBezTo>
                        <a:lnTo>
                          <a:pt x="105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 name="Google Shape;493;p9"/>
                <p:cNvGrpSpPr/>
                <p:nvPr/>
              </p:nvGrpSpPr>
              <p:grpSpPr>
                <a:xfrm flipH="1">
                  <a:off x="4259046" y="4744852"/>
                  <a:ext cx="328964" cy="214701"/>
                  <a:chOff x="3055253" y="4744852"/>
                  <a:chExt cx="328964" cy="214701"/>
                </a:xfrm>
              </p:grpSpPr>
              <p:sp>
                <p:nvSpPr>
                  <p:cNvPr id="494" name="Google Shape;494;p9"/>
                  <p:cNvSpPr/>
                  <p:nvPr/>
                </p:nvSpPr>
                <p:spPr>
                  <a:xfrm>
                    <a:off x="3055253" y="4846101"/>
                    <a:ext cx="93443" cy="113022"/>
                  </a:xfrm>
                  <a:custGeom>
                    <a:rect b="b" l="l" r="r" t="t"/>
                    <a:pathLst>
                      <a:path extrusionOk="0" h="30965" w="21213">
                        <a:moveTo>
                          <a:pt x="11" y="0"/>
                        </a:moveTo>
                        <a:cubicBezTo>
                          <a:pt x="2573" y="5298"/>
                          <a:pt x="6076" y="10682"/>
                          <a:pt x="9633" y="16013"/>
                        </a:cubicBezTo>
                        <a:cubicBezTo>
                          <a:pt x="13223" y="21321"/>
                          <a:pt x="16888" y="26597"/>
                          <a:pt x="20835" y="30965"/>
                        </a:cubicBezTo>
                        <a:lnTo>
                          <a:pt x="20835" y="30965"/>
                        </a:lnTo>
                        <a:cubicBezTo>
                          <a:pt x="22035" y="25224"/>
                          <a:pt x="20359" y="17667"/>
                          <a:pt x="16218" y="11580"/>
                        </a:cubicBezTo>
                        <a:cubicBezTo>
                          <a:pt x="12142" y="5449"/>
                          <a:pt x="5774" y="1049"/>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9"/>
                  <p:cNvSpPr/>
                  <p:nvPr/>
                </p:nvSpPr>
                <p:spPr>
                  <a:xfrm>
                    <a:off x="3119332" y="4744852"/>
                    <a:ext cx="66370" cy="212707"/>
                  </a:xfrm>
                  <a:custGeom>
                    <a:rect b="b" l="l" r="r" t="t"/>
                    <a:pathLst>
                      <a:path extrusionOk="0" h="58276" w="15067">
                        <a:moveTo>
                          <a:pt x="11" y="11"/>
                        </a:moveTo>
                        <a:cubicBezTo>
                          <a:pt x="227" y="9320"/>
                          <a:pt x="1373" y="19256"/>
                          <a:pt x="2357" y="29203"/>
                        </a:cubicBezTo>
                        <a:cubicBezTo>
                          <a:pt x="3384" y="39150"/>
                          <a:pt x="4238" y="49119"/>
                          <a:pt x="5882" y="58276"/>
                        </a:cubicBezTo>
                        <a:lnTo>
                          <a:pt x="5882" y="58276"/>
                        </a:lnTo>
                        <a:cubicBezTo>
                          <a:pt x="9050" y="54892"/>
                          <a:pt x="11666" y="50286"/>
                          <a:pt x="13255" y="44999"/>
                        </a:cubicBezTo>
                        <a:cubicBezTo>
                          <a:pt x="14856" y="39712"/>
                          <a:pt x="15429" y="33777"/>
                          <a:pt x="14845" y="27938"/>
                        </a:cubicBezTo>
                        <a:cubicBezTo>
                          <a:pt x="14250" y="22099"/>
                          <a:pt x="12509" y="16391"/>
                          <a:pt x="9882" y="11536"/>
                        </a:cubicBezTo>
                        <a:cubicBezTo>
                          <a:pt x="7266" y="6671"/>
                          <a:pt x="3784" y="2671"/>
                          <a:pt x="0" y="0"/>
                        </a:cubicBezTo>
                        <a:lnTo>
                          <a:pt x="0" y="0"/>
                        </a:lnTo>
                        <a:cubicBezTo>
                          <a:pt x="0" y="0"/>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9"/>
                  <p:cNvSpPr/>
                  <p:nvPr/>
                </p:nvSpPr>
                <p:spPr>
                  <a:xfrm>
                    <a:off x="3155134" y="4847812"/>
                    <a:ext cx="229082" cy="111741"/>
                  </a:xfrm>
                  <a:custGeom>
                    <a:rect b="b" l="l" r="r" t="t"/>
                    <a:pathLst>
                      <a:path extrusionOk="0" h="30614" w="52005">
                        <a:moveTo>
                          <a:pt x="52005" y="3174"/>
                        </a:moveTo>
                        <a:cubicBezTo>
                          <a:pt x="47821" y="990"/>
                          <a:pt x="42448" y="-200"/>
                          <a:pt x="36717" y="28"/>
                        </a:cubicBezTo>
                        <a:cubicBezTo>
                          <a:pt x="30998" y="233"/>
                          <a:pt x="24965" y="1855"/>
                          <a:pt x="19570" y="4699"/>
                        </a:cubicBezTo>
                        <a:cubicBezTo>
                          <a:pt x="14175" y="7553"/>
                          <a:pt x="9439" y="11618"/>
                          <a:pt x="6033" y="16224"/>
                        </a:cubicBezTo>
                        <a:cubicBezTo>
                          <a:pt x="2616" y="20819"/>
                          <a:pt x="562" y="25933"/>
                          <a:pt x="0" y="30614"/>
                        </a:cubicBezTo>
                        <a:lnTo>
                          <a:pt x="0" y="30614"/>
                        </a:lnTo>
                        <a:cubicBezTo>
                          <a:pt x="8239" y="25879"/>
                          <a:pt x="16715" y="20668"/>
                          <a:pt x="25548" y="16029"/>
                        </a:cubicBezTo>
                        <a:cubicBezTo>
                          <a:pt x="34360" y="11358"/>
                          <a:pt x="43453" y="7304"/>
                          <a:pt x="52005" y="3174"/>
                        </a:cubicBezTo>
                        <a:lnTo>
                          <a:pt x="52005" y="317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497" name="Google Shape;497;p9"/>
            <p:cNvSpPr/>
            <p:nvPr/>
          </p:nvSpPr>
          <p:spPr>
            <a:xfrm flipH="1">
              <a:off x="-490999" y="2162108"/>
              <a:ext cx="1176703" cy="192649"/>
            </a:xfrm>
            <a:custGeom>
              <a:rect b="b" l="l" r="r" t="t"/>
              <a:pathLst>
                <a:path extrusionOk="0" h="29961" w="183002">
                  <a:moveTo>
                    <a:pt x="11" y="29962"/>
                  </a:moveTo>
                  <a:lnTo>
                    <a:pt x="183003" y="29962"/>
                  </a:lnTo>
                  <a:cubicBezTo>
                    <a:pt x="180494" y="21982"/>
                    <a:pt x="170526" y="15701"/>
                    <a:pt x="162374" y="17625"/>
                  </a:cubicBezTo>
                  <a:cubicBezTo>
                    <a:pt x="160016" y="7440"/>
                    <a:pt x="149864" y="-355"/>
                    <a:pt x="139420" y="12"/>
                  </a:cubicBezTo>
                  <a:cubicBezTo>
                    <a:pt x="128975" y="380"/>
                    <a:pt x="119385" y="8857"/>
                    <a:pt x="117742" y="19182"/>
                  </a:cubicBezTo>
                  <a:cubicBezTo>
                    <a:pt x="114022" y="14511"/>
                    <a:pt x="107470" y="12306"/>
                    <a:pt x="101697" y="13787"/>
                  </a:cubicBezTo>
                  <a:cubicBezTo>
                    <a:pt x="95912" y="15257"/>
                    <a:pt x="91220" y="20339"/>
                    <a:pt x="90193" y="26210"/>
                  </a:cubicBezTo>
                  <a:cubicBezTo>
                    <a:pt x="86138" y="17625"/>
                    <a:pt x="72656" y="15711"/>
                    <a:pt x="66375" y="22826"/>
                  </a:cubicBezTo>
                  <a:cubicBezTo>
                    <a:pt x="45897" y="10403"/>
                    <a:pt x="17439" y="13538"/>
                    <a:pt x="0" y="299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9"/>
            <p:cNvSpPr/>
            <p:nvPr/>
          </p:nvSpPr>
          <p:spPr>
            <a:xfrm>
              <a:off x="72026" y="326366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9"/>
            <p:cNvSpPr/>
            <p:nvPr/>
          </p:nvSpPr>
          <p:spPr>
            <a:xfrm>
              <a:off x="7337478" y="3968774"/>
              <a:ext cx="2039731" cy="236997"/>
            </a:xfrm>
            <a:custGeom>
              <a:rect b="b" l="l" r="r" t="t"/>
              <a:pathLst>
                <a:path extrusionOk="0" h="36858" w="317221">
                  <a:moveTo>
                    <a:pt x="317211" y="36858"/>
                  </a:moveTo>
                  <a:lnTo>
                    <a:pt x="0" y="36858"/>
                  </a:lnTo>
                  <a:cubicBezTo>
                    <a:pt x="19116" y="23441"/>
                    <a:pt x="48448" y="21830"/>
                    <a:pt x="69131" y="32663"/>
                  </a:cubicBezTo>
                  <a:cubicBezTo>
                    <a:pt x="100616" y="23278"/>
                    <a:pt x="134965" y="23776"/>
                    <a:pt x="166158" y="34090"/>
                  </a:cubicBezTo>
                  <a:cubicBezTo>
                    <a:pt x="168676" y="20132"/>
                    <a:pt x="188646" y="11061"/>
                    <a:pt x="201015" y="18002"/>
                  </a:cubicBezTo>
                  <a:cubicBezTo>
                    <a:pt x="202205" y="12813"/>
                    <a:pt x="206508" y="8466"/>
                    <a:pt x="211687" y="7212"/>
                  </a:cubicBezTo>
                  <a:cubicBezTo>
                    <a:pt x="216866" y="5958"/>
                    <a:pt x="222671" y="7871"/>
                    <a:pt x="226110" y="11948"/>
                  </a:cubicBezTo>
                  <a:cubicBezTo>
                    <a:pt x="232013" y="2347"/>
                    <a:pt x="244825" y="-2346"/>
                    <a:pt x="255540" y="1157"/>
                  </a:cubicBezTo>
                  <a:cubicBezTo>
                    <a:pt x="266244" y="4661"/>
                    <a:pt x="273801" y="16035"/>
                    <a:pt x="272882" y="27268"/>
                  </a:cubicBezTo>
                  <a:cubicBezTo>
                    <a:pt x="286711" y="20943"/>
                    <a:pt x="306204" y="26382"/>
                    <a:pt x="317222" y="368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0" name="Shape 500"/>
        <p:cNvGrpSpPr/>
        <p:nvPr/>
      </p:nvGrpSpPr>
      <p:grpSpPr>
        <a:xfrm>
          <a:off x="0" y="0"/>
          <a:ext cx="0" cy="0"/>
          <a:chOff x="0" y="0"/>
          <a:chExt cx="0" cy="0"/>
        </a:xfrm>
      </p:grpSpPr>
      <p:sp>
        <p:nvSpPr>
          <p:cNvPr id="501" name="Google Shape;501;p10"/>
          <p:cNvSpPr/>
          <p:nvPr>
            <p:ph idx="2" type="pic"/>
          </p:nvPr>
        </p:nvSpPr>
        <p:spPr>
          <a:xfrm>
            <a:off x="0" y="-14875"/>
            <a:ext cx="9144000" cy="5158500"/>
          </a:xfrm>
          <a:prstGeom prst="rect">
            <a:avLst/>
          </a:prstGeom>
          <a:noFill/>
          <a:ln>
            <a:noFill/>
          </a:ln>
        </p:spPr>
      </p:sp>
      <p:sp>
        <p:nvSpPr>
          <p:cNvPr id="502" name="Google Shape;502;p10"/>
          <p:cNvSpPr txBox="1"/>
          <p:nvPr>
            <p:ph type="title"/>
          </p:nvPr>
        </p:nvSpPr>
        <p:spPr>
          <a:xfrm>
            <a:off x="713225" y="3756125"/>
            <a:ext cx="2973900" cy="8310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04" name="Shape 1104"/>
        <p:cNvGrpSpPr/>
        <p:nvPr/>
      </p:nvGrpSpPr>
      <p:grpSpPr>
        <a:xfrm>
          <a:off x="0" y="0"/>
          <a:ext cx="0" cy="0"/>
          <a:chOff x="0" y="0"/>
          <a:chExt cx="0" cy="0"/>
        </a:xfrm>
      </p:grpSpPr>
      <p:sp>
        <p:nvSpPr>
          <p:cNvPr id="1105" name="Google Shape;1105;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06" name="Google Shape;1106;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3.jpg"/><Relationship Id="rId4" Type="http://schemas.openxmlformats.org/officeDocument/2006/relationships/image" Target="../media/image44.jpg"/><Relationship Id="rId5"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0.jp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u5STuPte_SB75GozBtJjDJ-dhdXrtfTxfj2jrGP2kI/copy" TargetMode="External"/><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freepik.com/free-vector/hand-drawn-golf-club-facebook-post-template_37117589.htm/?utm_source=slidesgo_template&amp;utm_medium=referral-link&amp;utm_campaign=sg_resources&amp;utm_content=freepik" TargetMode="External"/><Relationship Id="rId4" Type="http://schemas.openxmlformats.org/officeDocument/2006/relationships/hyperlink" Target="https://www.freepik.com/free-vector/hand-drawn-golf-club-twitch-background_37117597.htm/?utm_source=slidesgo_template&amp;utm_medium=referral-link&amp;utm_campaign=sg_resources&amp;utm_content=freepik" TargetMode="External"/><Relationship Id="rId5" Type="http://schemas.openxmlformats.org/officeDocument/2006/relationships/hyperlink" Target="https://www.freepik.com/free-vector/golf-course-background-flat-style_1809702.htm#page=2&amp;query=golf&amp;position=22&amp;from_view=author/?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www.freepik.com/free-photo/scene-with-man-golf-course_49241737.htm/?utm_source=slidesgo_template&amp;utm_medium=referral-link&amp;utm_campaign=sg_resources&amp;utm_content=freepik" TargetMode="External"/><Relationship Id="rId10" Type="http://schemas.openxmlformats.org/officeDocument/2006/relationships/hyperlink" Target="https://www.freepik.com/free-photo/scene-with-friends-golf-course_49241880.htm/?utm_source=slidesgo_template&amp;utm_medium=referral-link&amp;utm_campaign=sg_resources&amp;utm_content=freepik" TargetMode="External"/><Relationship Id="rId13" Type="http://schemas.openxmlformats.org/officeDocument/2006/relationships/hyperlink" Target="https://www.freepik.com/free-photo/funny-scene-with-woman-golf-course_49241944.htm/?utm_source=slidesgo_template&amp;utm_medium=referral-link&amp;utm_campaign=sg_resources&amp;utm_content=freepik" TargetMode="External"/><Relationship Id="rId12" Type="http://schemas.openxmlformats.org/officeDocument/2006/relationships/hyperlink" Target="https://www.freepik.com/free-photo/portrait-young-woman-golfer_5572528.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freepik.com/free-vector/hand-drawn-golf-club-landing-page_37117602.htm/?utm_source=slidesgo_template&amp;utm_medium=referral-link&amp;utm_campaign=sg_resources&amp;utm_content=freepik" TargetMode="External"/><Relationship Id="rId4" Type="http://schemas.openxmlformats.org/officeDocument/2006/relationships/hyperlink" Target="https://www.freepik.com/free-vector/hand-drawn-golf-club-twitch-banner-template_37117595.htm/?utm_source=slidesgo_template&amp;utm_medium=referral-link&amp;utm_campaign=sg_resources&amp;utm_content=freepik" TargetMode="External"/><Relationship Id="rId9" Type="http://schemas.openxmlformats.org/officeDocument/2006/relationships/hyperlink" Target="https://www.freepik.com/free-photo/scene-with-friends-golf-course_49241902.htm/?utm_source=slidesgo_template&amp;utm_medium=referral-link&amp;utm_campaign=sg_resources&amp;utm_content=freepik" TargetMode="External"/><Relationship Id="rId5" Type="http://schemas.openxmlformats.org/officeDocument/2006/relationships/hyperlink" Target="https://www.freepik.com/free-vector/hand-drawn-golf-club-twitter-header_37117600.htm/?utm_source=slidesgo_template&amp;utm_medium=referral-link&amp;utm_campaign=sg_resources&amp;utm_content=freepik" TargetMode="External"/><Relationship Id="rId6" Type="http://schemas.openxmlformats.org/officeDocument/2006/relationships/hyperlink" Target="https://www.freepik.com/free-photo/person-aiming-golf-flag_25598072.htm/?utm_source=slidesgo_template&amp;utm_medium=referral-link&amp;utm_campaign=sg_resources&amp;utm_content=freepik" TargetMode="External"/><Relationship Id="rId7" Type="http://schemas.openxmlformats.org/officeDocument/2006/relationships/hyperlink" Target="https://www.freepik.com/free-photo/scene-with-friends-golf-course_49241879.htm/?utm_source=slidesgo_template&amp;utm_medium=referral-link&amp;utm_campaign=sg_resources&amp;utm_content=freepik" TargetMode="External"/><Relationship Id="rId8" Type="http://schemas.openxmlformats.org/officeDocument/2006/relationships/hyperlink" Target="https://www.freepik.com/free-photo/scene-with-friends-golf-course_49241884.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fonts.google.com/specimen/Anton" TargetMode="External"/><Relationship Id="rId4" Type="http://schemas.openxmlformats.org/officeDocument/2006/relationships/hyperlink" Target="https://fonts.google.com/specimen/Open+Sans" TargetMode="External"/></Relationships>
</file>

<file path=ppt/slides/_rels/slide31.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6.png"/><Relationship Id="rId14" Type="http://schemas.openxmlformats.org/officeDocument/2006/relationships/image" Target="../media/image39.png"/><Relationship Id="rId17" Type="http://schemas.openxmlformats.org/officeDocument/2006/relationships/image" Target="../media/image37.png"/><Relationship Id="rId16" Type="http://schemas.openxmlformats.org/officeDocument/2006/relationships/image" Target="../media/image35.png"/><Relationship Id="rId5" Type="http://schemas.openxmlformats.org/officeDocument/2006/relationships/image" Target="../media/image3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hyperlink" Target="https://bit.ly/2ZjL1p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workspace.google.com/marketplace/app/icons_for_slides_docs/38157832650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hyperlink" Target="http://www.youtube.com/watch?v=Gt-oA6oQQhQ" TargetMode="External"/><Relationship Id="rId4" Type="http://schemas.openxmlformats.org/officeDocument/2006/relationships/image" Target="../media/image1.jp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www.youtube.com/watch?v=mRsDJZMkz1E" TargetMode="External"/><Relationship Id="rId5"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0.png"/><Relationship Id="rId12"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poly.pizza/" TargetMode="External"/><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13" name="Shape 1113"/>
        <p:cNvGrpSpPr/>
        <p:nvPr/>
      </p:nvGrpSpPr>
      <p:grpSpPr>
        <a:xfrm>
          <a:off x="0" y="0"/>
          <a:ext cx="0" cy="0"/>
          <a:chOff x="0" y="0"/>
          <a:chExt cx="0" cy="0"/>
        </a:xfrm>
      </p:grpSpPr>
      <p:sp>
        <p:nvSpPr>
          <p:cNvPr id="1114" name="Google Shape;1114;p28"/>
          <p:cNvSpPr txBox="1"/>
          <p:nvPr>
            <p:ph type="ctrTitle"/>
          </p:nvPr>
        </p:nvSpPr>
        <p:spPr>
          <a:xfrm>
            <a:off x="713225" y="931750"/>
            <a:ext cx="4802700" cy="18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Oh</a:t>
            </a:r>
            <a:r>
              <a:rPr lang="en"/>
              <a:t> My Golf</a:t>
            </a:r>
            <a:endParaRPr/>
          </a:p>
        </p:txBody>
      </p:sp>
      <p:sp>
        <p:nvSpPr>
          <p:cNvPr id="1115" name="Google Shape;1115;p28"/>
          <p:cNvSpPr txBox="1"/>
          <p:nvPr>
            <p:ph idx="1" type="subTitle"/>
          </p:nvPr>
        </p:nvSpPr>
        <p:spPr>
          <a:xfrm>
            <a:off x="713225" y="2755300"/>
            <a:ext cx="4039800" cy="4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VR Golf Application</a:t>
            </a:r>
            <a:endParaRPr/>
          </a:p>
        </p:txBody>
      </p:sp>
      <p:grpSp>
        <p:nvGrpSpPr>
          <p:cNvPr id="1116" name="Google Shape;1116;p28"/>
          <p:cNvGrpSpPr/>
          <p:nvPr/>
        </p:nvGrpSpPr>
        <p:grpSpPr>
          <a:xfrm>
            <a:off x="5647290" y="2083809"/>
            <a:ext cx="3235943" cy="3059930"/>
            <a:chOff x="407554" y="1163386"/>
            <a:chExt cx="1795452" cy="1697792"/>
          </a:xfrm>
        </p:grpSpPr>
        <p:grpSp>
          <p:nvGrpSpPr>
            <p:cNvPr id="1117" name="Google Shape;1117;p28"/>
            <p:cNvGrpSpPr/>
            <p:nvPr/>
          </p:nvGrpSpPr>
          <p:grpSpPr>
            <a:xfrm>
              <a:off x="407554" y="1163386"/>
              <a:ext cx="829483" cy="1410891"/>
              <a:chOff x="407554" y="1163386"/>
              <a:chExt cx="829483" cy="1410891"/>
            </a:xfrm>
          </p:grpSpPr>
          <p:sp>
            <p:nvSpPr>
              <p:cNvPr id="1118" name="Google Shape;1118;p28"/>
              <p:cNvSpPr/>
              <p:nvPr/>
            </p:nvSpPr>
            <p:spPr>
              <a:xfrm>
                <a:off x="407554" y="1231925"/>
                <a:ext cx="829483" cy="1342352"/>
              </a:xfrm>
              <a:custGeom>
                <a:rect b="b" l="l" r="r" t="t"/>
                <a:pathLst>
                  <a:path extrusionOk="0" h="596601" w="368659">
                    <a:moveTo>
                      <a:pt x="368659" y="596602"/>
                    </a:moveTo>
                    <a:cubicBezTo>
                      <a:pt x="308459" y="569940"/>
                      <a:pt x="252074" y="534239"/>
                      <a:pt x="201334" y="491769"/>
                    </a:cubicBezTo>
                    <a:cubicBezTo>
                      <a:pt x="175872" y="470621"/>
                      <a:pt x="152032" y="447516"/>
                      <a:pt x="129586" y="423146"/>
                    </a:cubicBezTo>
                    <a:cubicBezTo>
                      <a:pt x="107216" y="398690"/>
                      <a:pt x="86641" y="372633"/>
                      <a:pt x="67547" y="345484"/>
                    </a:cubicBezTo>
                    <a:cubicBezTo>
                      <a:pt x="48810" y="318097"/>
                      <a:pt x="32020" y="289046"/>
                      <a:pt x="19672" y="257897"/>
                    </a:cubicBezTo>
                    <a:cubicBezTo>
                      <a:pt x="7487" y="226780"/>
                      <a:pt x="-232" y="193458"/>
                      <a:pt x="5" y="159703"/>
                    </a:cubicBezTo>
                    <a:cubicBezTo>
                      <a:pt x="427" y="125959"/>
                      <a:pt x="9606" y="92507"/>
                      <a:pt x="26581" y="63639"/>
                    </a:cubicBezTo>
                    <a:cubicBezTo>
                      <a:pt x="35165" y="49281"/>
                      <a:pt x="45718" y="36069"/>
                      <a:pt x="58270" y="25105"/>
                    </a:cubicBezTo>
                    <a:cubicBezTo>
                      <a:pt x="64541" y="19634"/>
                      <a:pt x="71277" y="14704"/>
                      <a:pt x="78392" y="10466"/>
                    </a:cubicBezTo>
                    <a:cubicBezTo>
                      <a:pt x="85539" y="6260"/>
                      <a:pt x="93052" y="2746"/>
                      <a:pt x="100804" y="0"/>
                    </a:cubicBezTo>
                    <a:cubicBezTo>
                      <a:pt x="93291" y="3352"/>
                      <a:pt x="86123" y="7417"/>
                      <a:pt x="79430" y="12088"/>
                    </a:cubicBezTo>
                    <a:cubicBezTo>
                      <a:pt x="72715" y="16726"/>
                      <a:pt x="66433" y="21970"/>
                      <a:pt x="60682" y="27700"/>
                    </a:cubicBezTo>
                    <a:cubicBezTo>
                      <a:pt x="49156" y="39150"/>
                      <a:pt x="39555" y="52416"/>
                      <a:pt x="32051" y="66720"/>
                    </a:cubicBezTo>
                    <a:cubicBezTo>
                      <a:pt x="24473" y="80981"/>
                      <a:pt x="18850" y="96248"/>
                      <a:pt x="15196" y="111914"/>
                    </a:cubicBezTo>
                    <a:cubicBezTo>
                      <a:pt x="11552" y="127581"/>
                      <a:pt x="9671" y="143658"/>
                      <a:pt x="9984" y="159670"/>
                    </a:cubicBezTo>
                    <a:cubicBezTo>
                      <a:pt x="10514" y="175683"/>
                      <a:pt x="12558" y="191717"/>
                      <a:pt x="16126" y="207394"/>
                    </a:cubicBezTo>
                    <a:cubicBezTo>
                      <a:pt x="19694" y="223082"/>
                      <a:pt x="24753" y="238446"/>
                      <a:pt x="30906" y="253367"/>
                    </a:cubicBezTo>
                    <a:cubicBezTo>
                      <a:pt x="43145" y="283272"/>
                      <a:pt x="59525" y="311491"/>
                      <a:pt x="78068" y="338229"/>
                    </a:cubicBezTo>
                    <a:lnTo>
                      <a:pt x="85052" y="348241"/>
                    </a:lnTo>
                    <a:cubicBezTo>
                      <a:pt x="87398" y="351560"/>
                      <a:pt x="89874" y="354815"/>
                      <a:pt x="92285" y="358102"/>
                    </a:cubicBezTo>
                    <a:lnTo>
                      <a:pt x="99551" y="367940"/>
                    </a:lnTo>
                    <a:lnTo>
                      <a:pt x="107097" y="377563"/>
                    </a:lnTo>
                    <a:lnTo>
                      <a:pt x="114666" y="387164"/>
                    </a:lnTo>
                    <a:lnTo>
                      <a:pt x="122526" y="396538"/>
                    </a:lnTo>
                    <a:cubicBezTo>
                      <a:pt x="125153" y="399652"/>
                      <a:pt x="127749" y="402798"/>
                      <a:pt x="130408" y="405890"/>
                    </a:cubicBezTo>
                    <a:lnTo>
                      <a:pt x="138517" y="415048"/>
                    </a:lnTo>
                    <a:cubicBezTo>
                      <a:pt x="160108" y="439515"/>
                      <a:pt x="183408" y="462458"/>
                      <a:pt x="207778" y="484223"/>
                    </a:cubicBezTo>
                    <a:cubicBezTo>
                      <a:pt x="256691" y="527578"/>
                      <a:pt x="310783" y="565193"/>
                      <a:pt x="368616" y="596602"/>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9" name="Google Shape;1119;p28"/>
              <p:cNvGrpSpPr/>
              <p:nvPr/>
            </p:nvGrpSpPr>
            <p:grpSpPr>
              <a:xfrm>
                <a:off x="671743" y="1163386"/>
                <a:ext cx="98545" cy="63385"/>
                <a:chOff x="671743" y="1163386"/>
                <a:chExt cx="98545" cy="63385"/>
              </a:xfrm>
            </p:grpSpPr>
            <p:sp>
              <p:nvSpPr>
                <p:cNvPr id="1120" name="Google Shape;1120;p28"/>
                <p:cNvSpPr/>
                <p:nvPr/>
              </p:nvSpPr>
              <p:spPr>
                <a:xfrm>
                  <a:off x="671743" y="1181124"/>
                  <a:ext cx="68198" cy="45184"/>
                </a:xfrm>
                <a:custGeom>
                  <a:rect b="b" l="l" r="r" t="t"/>
                  <a:pathLst>
                    <a:path extrusionOk="0" h="20082" w="30310">
                      <a:moveTo>
                        <a:pt x="29946" y="3916"/>
                      </a:moveTo>
                      <a:cubicBezTo>
                        <a:pt x="31762" y="8306"/>
                        <a:pt x="26616" y="14609"/>
                        <a:pt x="18453" y="17993"/>
                      </a:cubicBezTo>
                      <a:cubicBezTo>
                        <a:pt x="10279" y="21378"/>
                        <a:pt x="2192" y="20567"/>
                        <a:pt x="365" y="16166"/>
                      </a:cubicBezTo>
                      <a:cubicBezTo>
                        <a:pt x="-1452" y="11777"/>
                        <a:pt x="3695" y="5473"/>
                        <a:pt x="11858" y="2089"/>
                      </a:cubicBezTo>
                      <a:cubicBezTo>
                        <a:pt x="20032" y="-1295"/>
                        <a:pt x="28119" y="-484"/>
                        <a:pt x="29946" y="391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28"/>
                <p:cNvSpPr/>
                <p:nvPr/>
              </p:nvSpPr>
              <p:spPr>
                <a:xfrm>
                  <a:off x="683498" y="1176257"/>
                  <a:ext cx="68198" cy="45184"/>
                </a:xfrm>
                <a:custGeom>
                  <a:rect b="b" l="l" r="r" t="t"/>
                  <a:pathLst>
                    <a:path extrusionOk="0" h="20082" w="30310">
                      <a:moveTo>
                        <a:pt x="29946" y="3916"/>
                      </a:moveTo>
                      <a:cubicBezTo>
                        <a:pt x="31762" y="8306"/>
                        <a:pt x="26616" y="14609"/>
                        <a:pt x="18452" y="17993"/>
                      </a:cubicBezTo>
                      <a:cubicBezTo>
                        <a:pt x="10279" y="21378"/>
                        <a:pt x="2192" y="20567"/>
                        <a:pt x="365" y="16166"/>
                      </a:cubicBezTo>
                      <a:cubicBezTo>
                        <a:pt x="-1452" y="11777"/>
                        <a:pt x="3695" y="5473"/>
                        <a:pt x="11858" y="2089"/>
                      </a:cubicBezTo>
                      <a:cubicBezTo>
                        <a:pt x="20032" y="-1295"/>
                        <a:pt x="28119" y="-484"/>
                        <a:pt x="29946" y="3916"/>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28"/>
                <p:cNvSpPr/>
                <p:nvPr/>
              </p:nvSpPr>
              <p:spPr>
                <a:xfrm rot="-1346335">
                  <a:off x="693465" y="1175688"/>
                  <a:ext cx="72153" cy="38780"/>
                </a:xfrm>
                <a:custGeom>
                  <a:rect b="b" l="l" r="r" t="t"/>
                  <a:pathLst>
                    <a:path extrusionOk="0" h="17212" w="32024">
                      <a:moveTo>
                        <a:pt x="32025" y="8607"/>
                      </a:moveTo>
                      <a:cubicBezTo>
                        <a:pt x="32025" y="13360"/>
                        <a:pt x="24855" y="17213"/>
                        <a:pt x="16013" y="17213"/>
                      </a:cubicBezTo>
                      <a:cubicBezTo>
                        <a:pt x="7169" y="17213"/>
                        <a:pt x="1" y="13360"/>
                        <a:pt x="1" y="8607"/>
                      </a:cubicBezTo>
                      <a:cubicBezTo>
                        <a:pt x="1" y="3853"/>
                        <a:pt x="7170" y="0"/>
                        <a:pt x="16013" y="0"/>
                      </a:cubicBezTo>
                      <a:cubicBezTo>
                        <a:pt x="24856" y="0"/>
                        <a:pt x="32025" y="3853"/>
                        <a:pt x="32025" y="8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23" name="Google Shape;1123;p28"/>
            <p:cNvSpPr/>
            <p:nvPr/>
          </p:nvSpPr>
          <p:spPr>
            <a:xfrm>
              <a:off x="1593849" y="1312218"/>
              <a:ext cx="269174" cy="198214"/>
            </a:xfrm>
            <a:custGeom>
              <a:rect b="b" l="l" r="r" t="t"/>
              <a:pathLst>
                <a:path extrusionOk="0" h="88095" w="119633">
                  <a:moveTo>
                    <a:pt x="0" y="78787"/>
                  </a:moveTo>
                  <a:lnTo>
                    <a:pt x="112195" y="0"/>
                  </a:lnTo>
                  <a:cubicBezTo>
                    <a:pt x="115817" y="1546"/>
                    <a:pt x="118661" y="4855"/>
                    <a:pt x="119633" y="8671"/>
                  </a:cubicBezTo>
                  <a:lnTo>
                    <a:pt x="6530" y="88095"/>
                  </a:lnTo>
                  <a:lnTo>
                    <a:pt x="0" y="7878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28"/>
            <p:cNvSpPr/>
            <p:nvPr/>
          </p:nvSpPr>
          <p:spPr>
            <a:xfrm>
              <a:off x="1312810" y="1635685"/>
              <a:ext cx="50306" cy="76306"/>
            </a:xfrm>
            <a:custGeom>
              <a:rect b="b" l="l" r="r" t="t"/>
              <a:pathLst>
                <a:path extrusionOk="0" h="33914" w="22358">
                  <a:moveTo>
                    <a:pt x="0" y="5751"/>
                  </a:moveTo>
                  <a:cubicBezTo>
                    <a:pt x="87" y="7686"/>
                    <a:pt x="866" y="9513"/>
                    <a:pt x="1655" y="11276"/>
                  </a:cubicBezTo>
                  <a:cubicBezTo>
                    <a:pt x="5277" y="19428"/>
                    <a:pt x="9515" y="27840"/>
                    <a:pt x="16921" y="32824"/>
                  </a:cubicBezTo>
                  <a:cubicBezTo>
                    <a:pt x="18035" y="33570"/>
                    <a:pt x="19440" y="34262"/>
                    <a:pt x="20684" y="33722"/>
                  </a:cubicBezTo>
                  <a:cubicBezTo>
                    <a:pt x="22294" y="33029"/>
                    <a:pt x="22478" y="30835"/>
                    <a:pt x="22306" y="29094"/>
                  </a:cubicBezTo>
                  <a:cubicBezTo>
                    <a:pt x="21483" y="20844"/>
                    <a:pt x="18099" y="13038"/>
                    <a:pt x="12889" y="6616"/>
                  </a:cubicBezTo>
                  <a:cubicBezTo>
                    <a:pt x="11255" y="4605"/>
                    <a:pt x="9353" y="1026"/>
                    <a:pt x="6715" y="237"/>
                  </a:cubicBezTo>
                  <a:cubicBezTo>
                    <a:pt x="3017" y="-877"/>
                    <a:pt x="-151" y="2097"/>
                    <a:pt x="12" y="5751"/>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28"/>
            <p:cNvSpPr/>
            <p:nvPr/>
          </p:nvSpPr>
          <p:spPr>
            <a:xfrm>
              <a:off x="1528977" y="1578282"/>
              <a:ext cx="22381" cy="81241"/>
            </a:xfrm>
            <a:custGeom>
              <a:rect b="b" l="l" r="r" t="t"/>
              <a:pathLst>
                <a:path extrusionOk="0" h="36107" w="9947">
                  <a:moveTo>
                    <a:pt x="8178" y="5270"/>
                  </a:moveTo>
                  <a:cubicBezTo>
                    <a:pt x="11032" y="14633"/>
                    <a:pt x="10416" y="25002"/>
                    <a:pt x="6458" y="33954"/>
                  </a:cubicBezTo>
                  <a:cubicBezTo>
                    <a:pt x="5940" y="35143"/>
                    <a:pt x="4816" y="36527"/>
                    <a:pt x="3637" y="35987"/>
                  </a:cubicBezTo>
                  <a:cubicBezTo>
                    <a:pt x="2945" y="35673"/>
                    <a:pt x="2686" y="34841"/>
                    <a:pt x="2513" y="34106"/>
                  </a:cubicBezTo>
                  <a:cubicBezTo>
                    <a:pt x="448" y="25413"/>
                    <a:pt x="-256" y="16547"/>
                    <a:pt x="80" y="7638"/>
                  </a:cubicBezTo>
                  <a:cubicBezTo>
                    <a:pt x="156" y="5540"/>
                    <a:pt x="-547" y="2026"/>
                    <a:pt x="1475" y="653"/>
                  </a:cubicBezTo>
                  <a:cubicBezTo>
                    <a:pt x="4869" y="-1639"/>
                    <a:pt x="7378" y="2632"/>
                    <a:pt x="8189" y="527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28"/>
            <p:cNvSpPr/>
            <p:nvPr/>
          </p:nvSpPr>
          <p:spPr>
            <a:xfrm>
              <a:off x="1328048" y="1568386"/>
              <a:ext cx="253580" cy="235265"/>
            </a:xfrm>
            <a:custGeom>
              <a:rect b="b" l="l" r="r" t="t"/>
              <a:pathLst>
                <a:path extrusionOk="0" h="104562" w="112702">
                  <a:moveTo>
                    <a:pt x="112703" y="84052"/>
                  </a:moveTo>
                  <a:cubicBezTo>
                    <a:pt x="101393" y="56038"/>
                    <a:pt x="90084" y="28014"/>
                    <a:pt x="78775" y="0"/>
                  </a:cubicBezTo>
                  <a:cubicBezTo>
                    <a:pt x="52156" y="4552"/>
                    <a:pt x="26619" y="8736"/>
                    <a:pt x="0" y="13288"/>
                  </a:cubicBezTo>
                  <a:cubicBezTo>
                    <a:pt x="2357" y="38426"/>
                    <a:pt x="11677" y="63401"/>
                    <a:pt x="27061" y="83425"/>
                  </a:cubicBezTo>
                  <a:lnTo>
                    <a:pt x="32013" y="104562"/>
                  </a:lnTo>
                  <a:lnTo>
                    <a:pt x="112703" y="84052"/>
                  </a:ln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28"/>
            <p:cNvSpPr/>
            <p:nvPr/>
          </p:nvSpPr>
          <p:spPr>
            <a:xfrm>
              <a:off x="1317582" y="1563046"/>
              <a:ext cx="219352" cy="144947"/>
            </a:xfrm>
            <a:custGeom>
              <a:rect b="b" l="l" r="r" t="t"/>
              <a:pathLst>
                <a:path extrusionOk="0" h="64421" w="97490">
                  <a:moveTo>
                    <a:pt x="94463" y="739"/>
                  </a:moveTo>
                  <a:cubicBezTo>
                    <a:pt x="98874" y="15184"/>
                    <a:pt x="98453" y="31055"/>
                    <a:pt x="93274" y="45230"/>
                  </a:cubicBezTo>
                  <a:cubicBezTo>
                    <a:pt x="93004" y="43997"/>
                    <a:pt x="92539" y="42732"/>
                    <a:pt x="92269" y="41500"/>
                  </a:cubicBezTo>
                  <a:cubicBezTo>
                    <a:pt x="89457" y="50020"/>
                    <a:pt x="83435" y="57945"/>
                    <a:pt x="76602" y="63751"/>
                  </a:cubicBezTo>
                  <a:cubicBezTo>
                    <a:pt x="68698" y="63318"/>
                    <a:pt x="61130" y="62475"/>
                    <a:pt x="53507" y="60367"/>
                  </a:cubicBezTo>
                  <a:cubicBezTo>
                    <a:pt x="54297" y="62172"/>
                    <a:pt x="55713" y="63502"/>
                    <a:pt x="57465" y="64421"/>
                  </a:cubicBezTo>
                  <a:cubicBezTo>
                    <a:pt x="34619" y="59404"/>
                    <a:pt x="15179" y="47262"/>
                    <a:pt x="0" y="29466"/>
                  </a:cubicBezTo>
                  <a:cubicBezTo>
                    <a:pt x="13287" y="14967"/>
                    <a:pt x="31819" y="4523"/>
                    <a:pt x="51378" y="2469"/>
                  </a:cubicBezTo>
                  <a:cubicBezTo>
                    <a:pt x="64730" y="1074"/>
                    <a:pt x="81175" y="-1175"/>
                    <a:pt x="94474" y="739"/>
                  </a:cubicBezTo>
                  <a:close/>
                </a:path>
              </a:pathLst>
            </a:custGeom>
            <a:solidFill>
              <a:srgbClr val="5C3F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28"/>
            <p:cNvSpPr/>
            <p:nvPr/>
          </p:nvSpPr>
          <p:spPr>
            <a:xfrm>
              <a:off x="1330985" y="1453351"/>
              <a:ext cx="198513" cy="125629"/>
            </a:xfrm>
            <a:custGeom>
              <a:rect b="b" l="l" r="r" t="t"/>
              <a:pathLst>
                <a:path extrusionOk="0" h="55835" w="88228">
                  <a:moveTo>
                    <a:pt x="41413" y="55620"/>
                  </a:moveTo>
                  <a:cubicBezTo>
                    <a:pt x="33314" y="54982"/>
                    <a:pt x="25184" y="53025"/>
                    <a:pt x="18264" y="48776"/>
                  </a:cubicBezTo>
                  <a:cubicBezTo>
                    <a:pt x="6641" y="41651"/>
                    <a:pt x="-354" y="27909"/>
                    <a:pt x="14" y="14351"/>
                  </a:cubicBezTo>
                  <a:cubicBezTo>
                    <a:pt x="3647" y="10880"/>
                    <a:pt x="7917" y="7983"/>
                    <a:pt x="12772" y="5917"/>
                  </a:cubicBezTo>
                  <a:cubicBezTo>
                    <a:pt x="16188" y="4458"/>
                    <a:pt x="19713" y="3258"/>
                    <a:pt x="23313" y="2328"/>
                  </a:cubicBezTo>
                  <a:cubicBezTo>
                    <a:pt x="28730" y="922"/>
                    <a:pt x="34363" y="166"/>
                    <a:pt x="40028" y="14"/>
                  </a:cubicBezTo>
                  <a:cubicBezTo>
                    <a:pt x="59015" y="-472"/>
                    <a:pt x="76075" y="11626"/>
                    <a:pt x="82736" y="29412"/>
                  </a:cubicBezTo>
                  <a:cubicBezTo>
                    <a:pt x="84574" y="34320"/>
                    <a:pt x="86401" y="39294"/>
                    <a:pt x="88228" y="44246"/>
                  </a:cubicBezTo>
                  <a:cubicBezTo>
                    <a:pt x="74281" y="52722"/>
                    <a:pt x="57707" y="56885"/>
                    <a:pt x="41423" y="556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28"/>
            <p:cNvSpPr/>
            <p:nvPr/>
          </p:nvSpPr>
          <p:spPr>
            <a:xfrm>
              <a:off x="1300031" y="1485657"/>
              <a:ext cx="235849" cy="150518"/>
            </a:xfrm>
            <a:custGeom>
              <a:rect b="b" l="l" r="r" t="t"/>
              <a:pathLst>
                <a:path extrusionOk="0" h="66897" w="104822">
                  <a:moveTo>
                    <a:pt x="13765" y="0"/>
                  </a:moveTo>
                  <a:cubicBezTo>
                    <a:pt x="13398" y="13558"/>
                    <a:pt x="20393" y="27300"/>
                    <a:pt x="32015" y="34425"/>
                  </a:cubicBezTo>
                  <a:cubicBezTo>
                    <a:pt x="38935" y="38674"/>
                    <a:pt x="47066" y="40631"/>
                    <a:pt x="55164" y="41269"/>
                  </a:cubicBezTo>
                  <a:cubicBezTo>
                    <a:pt x="71446" y="42545"/>
                    <a:pt x="88021" y="38371"/>
                    <a:pt x="101969" y="29906"/>
                  </a:cubicBezTo>
                  <a:cubicBezTo>
                    <a:pt x="102920" y="32479"/>
                    <a:pt x="103882" y="35009"/>
                    <a:pt x="104823" y="37615"/>
                  </a:cubicBezTo>
                  <a:cubicBezTo>
                    <a:pt x="94076" y="51908"/>
                    <a:pt x="77112" y="60601"/>
                    <a:pt x="59619" y="64309"/>
                  </a:cubicBezTo>
                  <a:cubicBezTo>
                    <a:pt x="42125" y="68018"/>
                    <a:pt x="23993" y="67164"/>
                    <a:pt x="6197" y="65326"/>
                  </a:cubicBezTo>
                  <a:cubicBezTo>
                    <a:pt x="5192" y="58493"/>
                    <a:pt x="3418" y="51443"/>
                    <a:pt x="1537" y="44351"/>
                  </a:cubicBezTo>
                  <a:cubicBezTo>
                    <a:pt x="-2777" y="28122"/>
                    <a:pt x="2207" y="11061"/>
                    <a:pt x="13765" y="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28"/>
            <p:cNvSpPr/>
            <p:nvPr/>
          </p:nvSpPr>
          <p:spPr>
            <a:xfrm>
              <a:off x="1360281" y="1457145"/>
              <a:ext cx="20533" cy="10336"/>
            </a:xfrm>
            <a:custGeom>
              <a:rect b="b" l="l" r="r" t="t"/>
              <a:pathLst>
                <a:path extrusionOk="0" h="4594" w="9126">
                  <a:moveTo>
                    <a:pt x="38" y="3779"/>
                  </a:moveTo>
                  <a:cubicBezTo>
                    <a:pt x="352" y="4751"/>
                    <a:pt x="2634" y="4871"/>
                    <a:pt x="5142" y="4049"/>
                  </a:cubicBezTo>
                  <a:cubicBezTo>
                    <a:pt x="7639" y="3227"/>
                    <a:pt x="9413" y="1789"/>
                    <a:pt x="9088" y="816"/>
                  </a:cubicBezTo>
                  <a:cubicBezTo>
                    <a:pt x="8774" y="-157"/>
                    <a:pt x="6494" y="-276"/>
                    <a:pt x="3985" y="546"/>
                  </a:cubicBezTo>
                  <a:cubicBezTo>
                    <a:pt x="1488" y="1367"/>
                    <a:pt x="-286" y="2806"/>
                    <a:pt x="38" y="37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28"/>
            <p:cNvSpPr/>
            <p:nvPr/>
          </p:nvSpPr>
          <p:spPr>
            <a:xfrm>
              <a:off x="1515112" y="1489601"/>
              <a:ext cx="30091" cy="27853"/>
            </a:xfrm>
            <a:custGeom>
              <a:rect b="b" l="l" r="r" t="t"/>
              <a:pathLst>
                <a:path extrusionOk="0" h="12379" w="13374">
                  <a:moveTo>
                    <a:pt x="0" y="0"/>
                  </a:moveTo>
                  <a:cubicBezTo>
                    <a:pt x="3190" y="4325"/>
                    <a:pt x="6639" y="8433"/>
                    <a:pt x="10283" y="12380"/>
                  </a:cubicBezTo>
                  <a:cubicBezTo>
                    <a:pt x="11321" y="11536"/>
                    <a:pt x="12347" y="10682"/>
                    <a:pt x="13374" y="9817"/>
                  </a:cubicBezTo>
                  <a:cubicBezTo>
                    <a:pt x="8758" y="6638"/>
                    <a:pt x="3525" y="3838"/>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28"/>
            <p:cNvSpPr/>
            <p:nvPr/>
          </p:nvSpPr>
          <p:spPr>
            <a:xfrm>
              <a:off x="1538260" y="1442821"/>
              <a:ext cx="132043" cy="107863"/>
            </a:xfrm>
            <a:custGeom>
              <a:rect b="b" l="l" r="r" t="t"/>
              <a:pathLst>
                <a:path extrusionOk="0" h="47939" w="58686">
                  <a:moveTo>
                    <a:pt x="6984" y="40264"/>
                  </a:moveTo>
                  <a:cubicBezTo>
                    <a:pt x="19569" y="35798"/>
                    <a:pt x="34512" y="38869"/>
                    <a:pt x="44317" y="47940"/>
                  </a:cubicBezTo>
                  <a:cubicBezTo>
                    <a:pt x="43463" y="44015"/>
                    <a:pt x="41463" y="40393"/>
                    <a:pt x="38836" y="37355"/>
                  </a:cubicBezTo>
                  <a:cubicBezTo>
                    <a:pt x="47118" y="33917"/>
                    <a:pt x="54135" y="27570"/>
                    <a:pt x="58686" y="19818"/>
                  </a:cubicBezTo>
                  <a:cubicBezTo>
                    <a:pt x="50146" y="12855"/>
                    <a:pt x="41323" y="6238"/>
                    <a:pt x="32230" y="0"/>
                  </a:cubicBezTo>
                  <a:cubicBezTo>
                    <a:pt x="24057" y="11353"/>
                    <a:pt x="13926" y="21526"/>
                    <a:pt x="3092" y="30608"/>
                  </a:cubicBezTo>
                  <a:cubicBezTo>
                    <a:pt x="5200" y="32057"/>
                    <a:pt x="7189" y="33592"/>
                    <a:pt x="8801" y="35344"/>
                  </a:cubicBezTo>
                  <a:cubicBezTo>
                    <a:pt x="7189" y="33592"/>
                    <a:pt x="5200" y="32068"/>
                    <a:pt x="3092" y="30608"/>
                  </a:cubicBezTo>
                  <a:cubicBezTo>
                    <a:pt x="2064" y="31473"/>
                    <a:pt x="1038" y="32328"/>
                    <a:pt x="0" y="33171"/>
                  </a:cubicBezTo>
                  <a:cubicBezTo>
                    <a:pt x="2260" y="35614"/>
                    <a:pt x="4573" y="37993"/>
                    <a:pt x="6984" y="40274"/>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28"/>
            <p:cNvSpPr/>
            <p:nvPr/>
          </p:nvSpPr>
          <p:spPr>
            <a:xfrm>
              <a:off x="1491823" y="1487411"/>
              <a:ext cx="347191" cy="222370"/>
            </a:xfrm>
            <a:custGeom>
              <a:rect b="b" l="l" r="r" t="t"/>
              <a:pathLst>
                <a:path extrusionOk="0" h="98831" w="154307">
                  <a:moveTo>
                    <a:pt x="119082" y="37139"/>
                  </a:moveTo>
                  <a:cubicBezTo>
                    <a:pt x="106681" y="23884"/>
                    <a:pt x="93383" y="11472"/>
                    <a:pt x="79316" y="0"/>
                  </a:cubicBezTo>
                  <a:cubicBezTo>
                    <a:pt x="74764" y="7752"/>
                    <a:pt x="67758" y="14099"/>
                    <a:pt x="59466" y="17537"/>
                  </a:cubicBezTo>
                  <a:cubicBezTo>
                    <a:pt x="62093" y="20575"/>
                    <a:pt x="64092" y="24197"/>
                    <a:pt x="64946" y="28122"/>
                  </a:cubicBezTo>
                  <a:cubicBezTo>
                    <a:pt x="55141" y="19062"/>
                    <a:pt x="40198" y="15991"/>
                    <a:pt x="27614" y="20446"/>
                  </a:cubicBezTo>
                  <a:cubicBezTo>
                    <a:pt x="25202" y="18164"/>
                    <a:pt x="22889" y="15775"/>
                    <a:pt x="20629" y="13342"/>
                  </a:cubicBezTo>
                  <a:cubicBezTo>
                    <a:pt x="18661" y="14931"/>
                    <a:pt x="16682" y="16499"/>
                    <a:pt x="14683" y="18024"/>
                  </a:cubicBezTo>
                  <a:cubicBezTo>
                    <a:pt x="13222" y="16640"/>
                    <a:pt x="11893" y="15439"/>
                    <a:pt x="10163" y="14423"/>
                  </a:cubicBezTo>
                  <a:cubicBezTo>
                    <a:pt x="8433" y="13407"/>
                    <a:pt x="6390" y="12791"/>
                    <a:pt x="4400" y="13093"/>
                  </a:cubicBezTo>
                  <a:cubicBezTo>
                    <a:pt x="2411" y="13396"/>
                    <a:pt x="529" y="14780"/>
                    <a:pt x="0" y="16715"/>
                  </a:cubicBezTo>
                  <a:cubicBezTo>
                    <a:pt x="7633" y="25397"/>
                    <a:pt x="18531" y="32825"/>
                    <a:pt x="29636" y="36015"/>
                  </a:cubicBezTo>
                  <a:cubicBezTo>
                    <a:pt x="40750" y="39204"/>
                    <a:pt x="52773" y="39128"/>
                    <a:pt x="63844" y="35809"/>
                  </a:cubicBezTo>
                  <a:cubicBezTo>
                    <a:pt x="79348" y="51422"/>
                    <a:pt x="93490" y="70807"/>
                    <a:pt x="101350" y="91350"/>
                  </a:cubicBezTo>
                  <a:cubicBezTo>
                    <a:pt x="98583" y="93945"/>
                    <a:pt x="95717" y="96421"/>
                    <a:pt x="92809" y="98832"/>
                  </a:cubicBezTo>
                  <a:cubicBezTo>
                    <a:pt x="113092" y="95102"/>
                    <a:pt x="133689" y="93037"/>
                    <a:pt x="154307" y="92712"/>
                  </a:cubicBezTo>
                  <a:cubicBezTo>
                    <a:pt x="148382" y="71607"/>
                    <a:pt x="134198" y="53292"/>
                    <a:pt x="119072" y="37117"/>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28"/>
            <p:cNvSpPr/>
            <p:nvPr/>
          </p:nvSpPr>
          <p:spPr>
            <a:xfrm>
              <a:off x="1618673" y="1696164"/>
              <a:ext cx="224633" cy="68917"/>
            </a:xfrm>
            <a:custGeom>
              <a:rect b="b" l="l" r="r" t="t"/>
              <a:pathLst>
                <a:path extrusionOk="0" h="30630" w="99837">
                  <a:moveTo>
                    <a:pt x="36457" y="6109"/>
                  </a:moveTo>
                  <a:cubicBezTo>
                    <a:pt x="25256" y="15353"/>
                    <a:pt x="13039" y="23213"/>
                    <a:pt x="0" y="29776"/>
                  </a:cubicBezTo>
                  <a:cubicBezTo>
                    <a:pt x="27170" y="32252"/>
                    <a:pt x="57811" y="29419"/>
                    <a:pt x="83543" y="20359"/>
                  </a:cubicBezTo>
                  <a:cubicBezTo>
                    <a:pt x="89306" y="18326"/>
                    <a:pt x="96247" y="13169"/>
                    <a:pt x="99837" y="8239"/>
                  </a:cubicBezTo>
                  <a:cubicBezTo>
                    <a:pt x="99361" y="5438"/>
                    <a:pt x="98723" y="2703"/>
                    <a:pt x="97966" y="0"/>
                  </a:cubicBezTo>
                  <a:cubicBezTo>
                    <a:pt x="77337" y="324"/>
                    <a:pt x="56751" y="2379"/>
                    <a:pt x="36468" y="612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28"/>
            <p:cNvSpPr/>
            <p:nvPr/>
          </p:nvSpPr>
          <p:spPr>
            <a:xfrm>
              <a:off x="1843950" y="1734473"/>
              <a:ext cx="99155" cy="138638"/>
            </a:xfrm>
            <a:custGeom>
              <a:rect b="b" l="l" r="r" t="t"/>
              <a:pathLst>
                <a:path extrusionOk="0" h="61617" w="44069">
                  <a:moveTo>
                    <a:pt x="0" y="5136"/>
                  </a:moveTo>
                  <a:lnTo>
                    <a:pt x="20726" y="61617"/>
                  </a:lnTo>
                  <a:lnTo>
                    <a:pt x="44069" y="53216"/>
                  </a:lnTo>
                  <a:cubicBezTo>
                    <a:pt x="40004" y="33647"/>
                    <a:pt x="30944" y="15115"/>
                    <a:pt x="17850" y="0"/>
                  </a:cubicBezTo>
                  <a:lnTo>
                    <a:pt x="0" y="5136"/>
                  </a:ln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28"/>
            <p:cNvSpPr/>
            <p:nvPr/>
          </p:nvSpPr>
          <p:spPr>
            <a:xfrm>
              <a:off x="1629335" y="1365083"/>
              <a:ext cx="496100" cy="488918"/>
            </a:xfrm>
            <a:custGeom>
              <a:rect b="b" l="l" r="r" t="t"/>
              <a:pathLst>
                <a:path extrusionOk="0" h="217297" w="220489">
                  <a:moveTo>
                    <a:pt x="203566" y="126024"/>
                  </a:moveTo>
                  <a:lnTo>
                    <a:pt x="77727" y="34501"/>
                  </a:lnTo>
                  <a:lnTo>
                    <a:pt x="63520" y="13526"/>
                  </a:lnTo>
                  <a:cubicBezTo>
                    <a:pt x="56470" y="3114"/>
                    <a:pt x="43788" y="-1968"/>
                    <a:pt x="31495" y="703"/>
                  </a:cubicBezTo>
                  <a:lnTo>
                    <a:pt x="8260" y="5752"/>
                  </a:lnTo>
                  <a:cubicBezTo>
                    <a:pt x="3438" y="6801"/>
                    <a:pt x="0" y="11071"/>
                    <a:pt x="0" y="16002"/>
                  </a:cubicBezTo>
                  <a:lnTo>
                    <a:pt x="0" y="27992"/>
                  </a:lnTo>
                  <a:cubicBezTo>
                    <a:pt x="0" y="31484"/>
                    <a:pt x="1416" y="34814"/>
                    <a:pt x="3935" y="37236"/>
                  </a:cubicBezTo>
                  <a:lnTo>
                    <a:pt x="13990" y="46924"/>
                  </a:lnTo>
                  <a:lnTo>
                    <a:pt x="12671" y="49800"/>
                  </a:lnTo>
                  <a:cubicBezTo>
                    <a:pt x="10617" y="54265"/>
                    <a:pt x="13893" y="59358"/>
                    <a:pt x="18802" y="59358"/>
                  </a:cubicBezTo>
                  <a:lnTo>
                    <a:pt x="54924" y="59358"/>
                  </a:lnTo>
                  <a:lnTo>
                    <a:pt x="149993" y="153486"/>
                  </a:lnTo>
                  <a:lnTo>
                    <a:pt x="113189" y="164082"/>
                  </a:lnTo>
                  <a:cubicBezTo>
                    <a:pt x="126283" y="179197"/>
                    <a:pt x="135343" y="197728"/>
                    <a:pt x="139408" y="217298"/>
                  </a:cubicBezTo>
                  <a:lnTo>
                    <a:pt x="193306" y="197912"/>
                  </a:lnTo>
                  <a:cubicBezTo>
                    <a:pt x="206237" y="193263"/>
                    <a:pt x="215989" y="182451"/>
                    <a:pt x="219287" y="169109"/>
                  </a:cubicBezTo>
                  <a:cubicBezTo>
                    <a:pt x="223298" y="152881"/>
                    <a:pt x="217081" y="135841"/>
                    <a:pt x="203566" y="126013"/>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28"/>
            <p:cNvSpPr/>
            <p:nvPr/>
          </p:nvSpPr>
          <p:spPr>
            <a:xfrm>
              <a:off x="1606333" y="2631826"/>
              <a:ext cx="113434" cy="229351"/>
            </a:xfrm>
            <a:custGeom>
              <a:rect b="b" l="l" r="r" t="t"/>
              <a:pathLst>
                <a:path extrusionOk="0" h="101934" w="50415">
                  <a:moveTo>
                    <a:pt x="50416" y="101935"/>
                  </a:moveTo>
                  <a:lnTo>
                    <a:pt x="0" y="101935"/>
                  </a:lnTo>
                  <a:cubicBezTo>
                    <a:pt x="4432" y="78765"/>
                    <a:pt x="8854" y="55584"/>
                    <a:pt x="13277" y="32414"/>
                  </a:cubicBezTo>
                  <a:cubicBezTo>
                    <a:pt x="15342" y="21613"/>
                    <a:pt x="17396" y="10801"/>
                    <a:pt x="19461" y="0"/>
                  </a:cubicBezTo>
                  <a:cubicBezTo>
                    <a:pt x="23148" y="32814"/>
                    <a:pt x="33711" y="70602"/>
                    <a:pt x="50416" y="10193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28"/>
            <p:cNvSpPr/>
            <p:nvPr/>
          </p:nvSpPr>
          <p:spPr>
            <a:xfrm>
              <a:off x="1364166" y="1735453"/>
              <a:ext cx="244411" cy="112019"/>
            </a:xfrm>
            <a:custGeom>
              <a:rect b="b" l="l" r="r" t="t"/>
              <a:pathLst>
                <a:path extrusionOk="0" h="49786" w="108627">
                  <a:moveTo>
                    <a:pt x="108627" y="20822"/>
                  </a:moveTo>
                  <a:cubicBezTo>
                    <a:pt x="104952" y="15005"/>
                    <a:pt x="101286" y="9199"/>
                    <a:pt x="97610" y="3382"/>
                  </a:cubicBezTo>
                  <a:cubicBezTo>
                    <a:pt x="64849" y="-5192"/>
                    <a:pt x="26813" y="2895"/>
                    <a:pt x="0" y="23578"/>
                  </a:cubicBezTo>
                  <a:cubicBezTo>
                    <a:pt x="1092" y="31882"/>
                    <a:pt x="3157" y="41483"/>
                    <a:pt x="4249" y="49786"/>
                  </a:cubicBezTo>
                  <a:cubicBezTo>
                    <a:pt x="39540" y="48316"/>
                    <a:pt x="77489" y="37504"/>
                    <a:pt x="108627" y="208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28"/>
            <p:cNvSpPr/>
            <p:nvPr/>
          </p:nvSpPr>
          <p:spPr>
            <a:xfrm>
              <a:off x="1873133" y="2537974"/>
              <a:ext cx="112437" cy="236018"/>
            </a:xfrm>
            <a:custGeom>
              <a:rect b="b" l="l" r="r" t="t"/>
              <a:pathLst>
                <a:path extrusionOk="0" h="104897" w="49972">
                  <a:moveTo>
                    <a:pt x="22391" y="61682"/>
                  </a:moveTo>
                  <a:cubicBezTo>
                    <a:pt x="24975" y="57563"/>
                    <a:pt x="31419" y="56471"/>
                    <a:pt x="32770" y="51800"/>
                  </a:cubicBezTo>
                  <a:cubicBezTo>
                    <a:pt x="34068" y="47313"/>
                    <a:pt x="29722" y="43345"/>
                    <a:pt x="28241" y="38923"/>
                  </a:cubicBezTo>
                  <a:cubicBezTo>
                    <a:pt x="25873" y="31841"/>
                    <a:pt x="31105" y="24597"/>
                    <a:pt x="36436" y="19375"/>
                  </a:cubicBezTo>
                  <a:cubicBezTo>
                    <a:pt x="41766" y="14153"/>
                    <a:pt x="49789" y="7460"/>
                    <a:pt x="49972" y="0"/>
                  </a:cubicBezTo>
                  <a:cubicBezTo>
                    <a:pt x="35657" y="11590"/>
                    <a:pt x="17764" y="21613"/>
                    <a:pt x="0" y="26468"/>
                  </a:cubicBezTo>
                  <a:cubicBezTo>
                    <a:pt x="7449" y="58265"/>
                    <a:pt x="25602" y="104897"/>
                    <a:pt x="25602" y="104897"/>
                  </a:cubicBezTo>
                  <a:cubicBezTo>
                    <a:pt x="28002" y="99772"/>
                    <a:pt x="30424" y="94864"/>
                    <a:pt x="32824" y="90096"/>
                  </a:cubicBezTo>
                  <a:cubicBezTo>
                    <a:pt x="31159" y="85955"/>
                    <a:pt x="29095" y="81976"/>
                    <a:pt x="26640" y="78246"/>
                  </a:cubicBezTo>
                  <a:cubicBezTo>
                    <a:pt x="23321" y="73186"/>
                    <a:pt x="19169" y="66817"/>
                    <a:pt x="22381" y="616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28"/>
            <p:cNvSpPr/>
            <p:nvPr/>
          </p:nvSpPr>
          <p:spPr>
            <a:xfrm>
              <a:off x="1589900" y="2353421"/>
              <a:ext cx="428494" cy="98788"/>
            </a:xfrm>
            <a:custGeom>
              <a:rect b="b" l="l" r="r" t="t"/>
              <a:pathLst>
                <a:path extrusionOk="0" h="43906" w="190442">
                  <a:moveTo>
                    <a:pt x="190443" y="20669"/>
                  </a:moveTo>
                  <a:cubicBezTo>
                    <a:pt x="189091" y="14398"/>
                    <a:pt x="187459" y="7878"/>
                    <a:pt x="185470" y="980"/>
                  </a:cubicBezTo>
                  <a:cubicBezTo>
                    <a:pt x="126912" y="1239"/>
                    <a:pt x="58905" y="-220"/>
                    <a:pt x="348" y="29"/>
                  </a:cubicBezTo>
                  <a:cubicBezTo>
                    <a:pt x="-138" y="12322"/>
                    <a:pt x="-107" y="24637"/>
                    <a:pt x="392" y="36930"/>
                  </a:cubicBezTo>
                  <a:cubicBezTo>
                    <a:pt x="63500" y="50163"/>
                    <a:pt x="130502" y="44476"/>
                    <a:pt x="190443" y="2066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28"/>
            <p:cNvSpPr/>
            <p:nvPr/>
          </p:nvSpPr>
          <p:spPr>
            <a:xfrm>
              <a:off x="1590807" y="2399949"/>
              <a:ext cx="438597" cy="461113"/>
            </a:xfrm>
            <a:custGeom>
              <a:rect b="b" l="l" r="r" t="t"/>
              <a:pathLst>
                <a:path extrusionOk="0" h="204939" w="194932">
                  <a:moveTo>
                    <a:pt x="151043" y="166212"/>
                  </a:moveTo>
                  <a:cubicBezTo>
                    <a:pt x="154870" y="176548"/>
                    <a:pt x="157432" y="189284"/>
                    <a:pt x="160914" y="204940"/>
                  </a:cubicBezTo>
                  <a:lnTo>
                    <a:pt x="47237" y="204940"/>
                  </a:lnTo>
                  <a:cubicBezTo>
                    <a:pt x="36436" y="182516"/>
                    <a:pt x="27375" y="159249"/>
                    <a:pt x="20175" y="135419"/>
                  </a:cubicBezTo>
                  <a:cubicBezTo>
                    <a:pt x="8466" y="96756"/>
                    <a:pt x="1632" y="56622"/>
                    <a:pt x="0" y="16261"/>
                  </a:cubicBezTo>
                  <a:cubicBezTo>
                    <a:pt x="63109" y="29495"/>
                    <a:pt x="130100" y="23808"/>
                    <a:pt x="190041" y="0"/>
                  </a:cubicBezTo>
                  <a:cubicBezTo>
                    <a:pt x="205113" y="69596"/>
                    <a:pt x="182765" y="102627"/>
                    <a:pt x="158254" y="151410"/>
                  </a:cubicBezTo>
                  <a:cubicBezTo>
                    <a:pt x="156589" y="147269"/>
                    <a:pt x="154524" y="143290"/>
                    <a:pt x="152069" y="139560"/>
                  </a:cubicBezTo>
                  <a:cubicBezTo>
                    <a:pt x="148750" y="134500"/>
                    <a:pt x="144609" y="128132"/>
                    <a:pt x="147820" y="122996"/>
                  </a:cubicBezTo>
                  <a:cubicBezTo>
                    <a:pt x="150404" y="118877"/>
                    <a:pt x="156848" y="117796"/>
                    <a:pt x="158199" y="113114"/>
                  </a:cubicBezTo>
                  <a:cubicBezTo>
                    <a:pt x="159497" y="108638"/>
                    <a:pt x="155151" y="104670"/>
                    <a:pt x="153670" y="100237"/>
                  </a:cubicBezTo>
                  <a:cubicBezTo>
                    <a:pt x="151301" y="93155"/>
                    <a:pt x="156534" y="85911"/>
                    <a:pt x="161865" y="80689"/>
                  </a:cubicBezTo>
                  <a:cubicBezTo>
                    <a:pt x="167206" y="75467"/>
                    <a:pt x="175217" y="68774"/>
                    <a:pt x="175413" y="61314"/>
                  </a:cubicBezTo>
                  <a:cubicBezTo>
                    <a:pt x="161098" y="72894"/>
                    <a:pt x="143204" y="82927"/>
                    <a:pt x="125439" y="87771"/>
                  </a:cubicBezTo>
                  <a:cubicBezTo>
                    <a:pt x="132889" y="119569"/>
                    <a:pt x="151043" y="166212"/>
                    <a:pt x="151043" y="166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28"/>
            <p:cNvSpPr/>
            <p:nvPr/>
          </p:nvSpPr>
          <p:spPr>
            <a:xfrm>
              <a:off x="1339530" y="1710645"/>
              <a:ext cx="691538" cy="665699"/>
            </a:xfrm>
            <a:custGeom>
              <a:rect b="b" l="l" r="r" t="t"/>
              <a:pathLst>
                <a:path extrusionOk="0" h="295866" w="307350">
                  <a:moveTo>
                    <a:pt x="307310" y="269822"/>
                  </a:moveTo>
                  <a:cubicBezTo>
                    <a:pt x="305699" y="266849"/>
                    <a:pt x="304012" y="263854"/>
                    <a:pt x="302260" y="260859"/>
                  </a:cubicBezTo>
                  <a:cubicBezTo>
                    <a:pt x="298368" y="254156"/>
                    <a:pt x="294173" y="247388"/>
                    <a:pt x="289795" y="240565"/>
                  </a:cubicBezTo>
                  <a:cubicBezTo>
                    <a:pt x="262775" y="198475"/>
                    <a:pt x="228826" y="154232"/>
                    <a:pt x="215224" y="108833"/>
                  </a:cubicBezTo>
                  <a:cubicBezTo>
                    <a:pt x="213635" y="103578"/>
                    <a:pt x="212327" y="98313"/>
                    <a:pt x="211343" y="93037"/>
                  </a:cubicBezTo>
                  <a:cubicBezTo>
                    <a:pt x="212511" y="92539"/>
                    <a:pt x="213678" y="92053"/>
                    <a:pt x="214857" y="91609"/>
                  </a:cubicBezTo>
                  <a:lnTo>
                    <a:pt x="214879" y="91609"/>
                  </a:lnTo>
                  <a:cubicBezTo>
                    <a:pt x="228425" y="86323"/>
                    <a:pt x="242493" y="83739"/>
                    <a:pt x="256926" y="81284"/>
                  </a:cubicBezTo>
                  <a:cubicBezTo>
                    <a:pt x="256829" y="76938"/>
                    <a:pt x="256494" y="72559"/>
                    <a:pt x="255921" y="68202"/>
                  </a:cubicBezTo>
                  <a:cubicBezTo>
                    <a:pt x="253434" y="48621"/>
                    <a:pt x="246493" y="29160"/>
                    <a:pt x="236232" y="12228"/>
                  </a:cubicBezTo>
                  <a:cubicBezTo>
                    <a:pt x="233703" y="8034"/>
                    <a:pt x="230956" y="4001"/>
                    <a:pt x="228026" y="152"/>
                  </a:cubicBezTo>
                  <a:cubicBezTo>
                    <a:pt x="226523" y="87"/>
                    <a:pt x="225010" y="33"/>
                    <a:pt x="223506" y="22"/>
                  </a:cubicBezTo>
                  <a:cubicBezTo>
                    <a:pt x="193644" y="-465"/>
                    <a:pt x="164138" y="7287"/>
                    <a:pt x="135779" y="16932"/>
                  </a:cubicBezTo>
                  <a:cubicBezTo>
                    <a:pt x="134925" y="17224"/>
                    <a:pt x="134070" y="17516"/>
                    <a:pt x="133216" y="17807"/>
                  </a:cubicBezTo>
                  <a:cubicBezTo>
                    <a:pt x="127075" y="19927"/>
                    <a:pt x="120956" y="22121"/>
                    <a:pt x="114836" y="24349"/>
                  </a:cubicBezTo>
                  <a:cubicBezTo>
                    <a:pt x="90520" y="33182"/>
                    <a:pt x="66302" y="42383"/>
                    <a:pt x="41098" y="48113"/>
                  </a:cubicBezTo>
                  <a:cubicBezTo>
                    <a:pt x="32005" y="50189"/>
                    <a:pt x="22318" y="52049"/>
                    <a:pt x="14642" y="57000"/>
                  </a:cubicBezTo>
                  <a:cubicBezTo>
                    <a:pt x="12826" y="58168"/>
                    <a:pt x="11118" y="59520"/>
                    <a:pt x="9560" y="61087"/>
                  </a:cubicBezTo>
                  <a:cubicBezTo>
                    <a:pt x="-1219" y="71910"/>
                    <a:pt x="-1219" y="89339"/>
                    <a:pt x="1548" y="104357"/>
                  </a:cubicBezTo>
                  <a:cubicBezTo>
                    <a:pt x="1981" y="106681"/>
                    <a:pt x="2479" y="108984"/>
                    <a:pt x="3009" y="111277"/>
                  </a:cubicBezTo>
                  <a:cubicBezTo>
                    <a:pt x="4728" y="114477"/>
                    <a:pt x="6663" y="117558"/>
                    <a:pt x="8782" y="120488"/>
                  </a:cubicBezTo>
                  <a:cubicBezTo>
                    <a:pt x="17421" y="132435"/>
                    <a:pt x="28817" y="142101"/>
                    <a:pt x="40634" y="150891"/>
                  </a:cubicBezTo>
                  <a:cubicBezTo>
                    <a:pt x="45953" y="154848"/>
                    <a:pt x="51380" y="158654"/>
                    <a:pt x="56928" y="162298"/>
                  </a:cubicBezTo>
                  <a:cubicBezTo>
                    <a:pt x="59392" y="163920"/>
                    <a:pt x="61880" y="165509"/>
                    <a:pt x="64387" y="167066"/>
                  </a:cubicBezTo>
                  <a:cubicBezTo>
                    <a:pt x="64711" y="167271"/>
                    <a:pt x="65047" y="167477"/>
                    <a:pt x="65382" y="167682"/>
                  </a:cubicBezTo>
                  <a:cubicBezTo>
                    <a:pt x="66712" y="168504"/>
                    <a:pt x="68042" y="169315"/>
                    <a:pt x="69372" y="170115"/>
                  </a:cubicBezTo>
                  <a:cubicBezTo>
                    <a:pt x="70918" y="171045"/>
                    <a:pt x="72475" y="171964"/>
                    <a:pt x="74043" y="172861"/>
                  </a:cubicBezTo>
                  <a:cubicBezTo>
                    <a:pt x="75351" y="173618"/>
                    <a:pt x="76670" y="174375"/>
                    <a:pt x="77999" y="175121"/>
                  </a:cubicBezTo>
                  <a:cubicBezTo>
                    <a:pt x="82303" y="177543"/>
                    <a:pt x="86671" y="179878"/>
                    <a:pt x="91093" y="182116"/>
                  </a:cubicBezTo>
                  <a:cubicBezTo>
                    <a:pt x="92564" y="182862"/>
                    <a:pt x="94045" y="183597"/>
                    <a:pt x="95525" y="184322"/>
                  </a:cubicBezTo>
                  <a:cubicBezTo>
                    <a:pt x="100067" y="186560"/>
                    <a:pt x="104662" y="188690"/>
                    <a:pt x="109300" y="190722"/>
                  </a:cubicBezTo>
                  <a:cubicBezTo>
                    <a:pt x="110705" y="191339"/>
                    <a:pt x="112122" y="191944"/>
                    <a:pt x="113538" y="192539"/>
                  </a:cubicBezTo>
                  <a:cubicBezTo>
                    <a:pt x="115300" y="193296"/>
                    <a:pt x="117085" y="194031"/>
                    <a:pt x="118869" y="194744"/>
                  </a:cubicBezTo>
                  <a:cubicBezTo>
                    <a:pt x="119928" y="195177"/>
                    <a:pt x="120988" y="195599"/>
                    <a:pt x="122047" y="196020"/>
                  </a:cubicBezTo>
                  <a:cubicBezTo>
                    <a:pt x="122448" y="196172"/>
                    <a:pt x="122848" y="196334"/>
                    <a:pt x="123248" y="196485"/>
                  </a:cubicBezTo>
                  <a:cubicBezTo>
                    <a:pt x="124599" y="197015"/>
                    <a:pt x="125961" y="197534"/>
                    <a:pt x="127334" y="198042"/>
                  </a:cubicBezTo>
                  <a:cubicBezTo>
                    <a:pt x="128870" y="198626"/>
                    <a:pt x="130427" y="199199"/>
                    <a:pt x="131972" y="199750"/>
                  </a:cubicBezTo>
                  <a:cubicBezTo>
                    <a:pt x="133400" y="200269"/>
                    <a:pt x="134849" y="200767"/>
                    <a:pt x="136276" y="201264"/>
                  </a:cubicBezTo>
                  <a:cubicBezTo>
                    <a:pt x="139747" y="202464"/>
                    <a:pt x="143228" y="203610"/>
                    <a:pt x="146731" y="204691"/>
                  </a:cubicBezTo>
                  <a:cubicBezTo>
                    <a:pt x="148072" y="205124"/>
                    <a:pt x="149434" y="205535"/>
                    <a:pt x="150796" y="205935"/>
                  </a:cubicBezTo>
                  <a:cubicBezTo>
                    <a:pt x="152137" y="206335"/>
                    <a:pt x="153478" y="206724"/>
                    <a:pt x="154829" y="207113"/>
                  </a:cubicBezTo>
                  <a:cubicBezTo>
                    <a:pt x="155261" y="207243"/>
                    <a:pt x="155705" y="207362"/>
                    <a:pt x="156138" y="207481"/>
                  </a:cubicBezTo>
                  <a:cubicBezTo>
                    <a:pt x="157208" y="207784"/>
                    <a:pt x="158267" y="208076"/>
                    <a:pt x="159349" y="208378"/>
                  </a:cubicBezTo>
                  <a:cubicBezTo>
                    <a:pt x="159781" y="208497"/>
                    <a:pt x="160225" y="208616"/>
                    <a:pt x="160657" y="208724"/>
                  </a:cubicBezTo>
                  <a:cubicBezTo>
                    <a:pt x="162051" y="209092"/>
                    <a:pt x="163446" y="209459"/>
                    <a:pt x="164852" y="209816"/>
                  </a:cubicBezTo>
                  <a:lnTo>
                    <a:pt x="165111" y="209881"/>
                  </a:lnTo>
                  <a:cubicBezTo>
                    <a:pt x="166485" y="210227"/>
                    <a:pt x="167868" y="210573"/>
                    <a:pt x="169252" y="210908"/>
                  </a:cubicBezTo>
                  <a:cubicBezTo>
                    <a:pt x="169739" y="211027"/>
                    <a:pt x="170226" y="211146"/>
                    <a:pt x="170701" y="211254"/>
                  </a:cubicBezTo>
                  <a:cubicBezTo>
                    <a:pt x="171945" y="211546"/>
                    <a:pt x="173188" y="211838"/>
                    <a:pt x="174442" y="212108"/>
                  </a:cubicBezTo>
                  <a:cubicBezTo>
                    <a:pt x="174605" y="212162"/>
                    <a:pt x="174778" y="212195"/>
                    <a:pt x="174939" y="212227"/>
                  </a:cubicBezTo>
                  <a:cubicBezTo>
                    <a:pt x="176486" y="212573"/>
                    <a:pt x="178032" y="212909"/>
                    <a:pt x="179578" y="213233"/>
                  </a:cubicBezTo>
                  <a:cubicBezTo>
                    <a:pt x="181189" y="213579"/>
                    <a:pt x="182811" y="213914"/>
                    <a:pt x="184432" y="214217"/>
                  </a:cubicBezTo>
                  <a:lnTo>
                    <a:pt x="184432" y="214217"/>
                  </a:lnTo>
                  <a:cubicBezTo>
                    <a:pt x="190379" y="215395"/>
                    <a:pt x="196358" y="216401"/>
                    <a:pt x="202369" y="217255"/>
                  </a:cubicBezTo>
                  <a:cubicBezTo>
                    <a:pt x="203429" y="217406"/>
                    <a:pt x="204499" y="217557"/>
                    <a:pt x="205569" y="217698"/>
                  </a:cubicBezTo>
                  <a:cubicBezTo>
                    <a:pt x="207841" y="218001"/>
                    <a:pt x="210111" y="218282"/>
                    <a:pt x="212392" y="218531"/>
                  </a:cubicBezTo>
                  <a:cubicBezTo>
                    <a:pt x="212424" y="218542"/>
                    <a:pt x="212457" y="218552"/>
                    <a:pt x="212500" y="218552"/>
                  </a:cubicBezTo>
                  <a:cubicBezTo>
                    <a:pt x="213625" y="218671"/>
                    <a:pt x="214749" y="218801"/>
                    <a:pt x="215874" y="218909"/>
                  </a:cubicBezTo>
                  <a:cubicBezTo>
                    <a:pt x="216792" y="219006"/>
                    <a:pt x="217712" y="219104"/>
                    <a:pt x="218641" y="219190"/>
                  </a:cubicBezTo>
                  <a:cubicBezTo>
                    <a:pt x="221971" y="219514"/>
                    <a:pt x="225301" y="219774"/>
                    <a:pt x="228642" y="220001"/>
                  </a:cubicBezTo>
                  <a:cubicBezTo>
                    <a:pt x="229205" y="220033"/>
                    <a:pt x="229756" y="220066"/>
                    <a:pt x="230318" y="220098"/>
                  </a:cubicBezTo>
                  <a:cubicBezTo>
                    <a:pt x="230546" y="220120"/>
                    <a:pt x="230773" y="220131"/>
                    <a:pt x="231010" y="220142"/>
                  </a:cubicBezTo>
                  <a:cubicBezTo>
                    <a:pt x="231561" y="220174"/>
                    <a:pt x="232124" y="220207"/>
                    <a:pt x="232675" y="220239"/>
                  </a:cubicBezTo>
                  <a:cubicBezTo>
                    <a:pt x="232913" y="220260"/>
                    <a:pt x="233150" y="220271"/>
                    <a:pt x="233389" y="220271"/>
                  </a:cubicBezTo>
                  <a:cubicBezTo>
                    <a:pt x="233400" y="220282"/>
                    <a:pt x="233400" y="220271"/>
                    <a:pt x="233400" y="220271"/>
                  </a:cubicBezTo>
                  <a:cubicBezTo>
                    <a:pt x="235659" y="220390"/>
                    <a:pt x="237908" y="220499"/>
                    <a:pt x="240168" y="220563"/>
                  </a:cubicBezTo>
                  <a:cubicBezTo>
                    <a:pt x="242427" y="220639"/>
                    <a:pt x="244676" y="220693"/>
                    <a:pt x="246936" y="220726"/>
                  </a:cubicBezTo>
                  <a:cubicBezTo>
                    <a:pt x="243822" y="221201"/>
                    <a:pt x="240698" y="221623"/>
                    <a:pt x="237573" y="221980"/>
                  </a:cubicBezTo>
                  <a:lnTo>
                    <a:pt x="237562" y="221980"/>
                  </a:lnTo>
                  <a:cubicBezTo>
                    <a:pt x="236254" y="222142"/>
                    <a:pt x="234945" y="222282"/>
                    <a:pt x="233637" y="222423"/>
                  </a:cubicBezTo>
                  <a:cubicBezTo>
                    <a:pt x="233594" y="222423"/>
                    <a:pt x="233551" y="222423"/>
                    <a:pt x="233507" y="222434"/>
                  </a:cubicBezTo>
                  <a:cubicBezTo>
                    <a:pt x="232340" y="222553"/>
                    <a:pt x="231183" y="222661"/>
                    <a:pt x="230016" y="222769"/>
                  </a:cubicBezTo>
                  <a:cubicBezTo>
                    <a:pt x="229659" y="222801"/>
                    <a:pt x="229302" y="222834"/>
                    <a:pt x="228945" y="222866"/>
                  </a:cubicBezTo>
                  <a:cubicBezTo>
                    <a:pt x="227843" y="222953"/>
                    <a:pt x="226739" y="223050"/>
                    <a:pt x="225637" y="223126"/>
                  </a:cubicBezTo>
                  <a:cubicBezTo>
                    <a:pt x="224880" y="223191"/>
                    <a:pt x="224123" y="223234"/>
                    <a:pt x="223366" y="223288"/>
                  </a:cubicBezTo>
                  <a:cubicBezTo>
                    <a:pt x="221150" y="223429"/>
                    <a:pt x="218944" y="223558"/>
                    <a:pt x="216728" y="223645"/>
                  </a:cubicBezTo>
                  <a:cubicBezTo>
                    <a:pt x="215570" y="223699"/>
                    <a:pt x="214425" y="223742"/>
                    <a:pt x="213278" y="223774"/>
                  </a:cubicBezTo>
                  <a:cubicBezTo>
                    <a:pt x="212814" y="223785"/>
                    <a:pt x="212337" y="223807"/>
                    <a:pt x="211862" y="223818"/>
                  </a:cubicBezTo>
                  <a:cubicBezTo>
                    <a:pt x="211116" y="223839"/>
                    <a:pt x="210359" y="223850"/>
                    <a:pt x="209613" y="223861"/>
                  </a:cubicBezTo>
                  <a:cubicBezTo>
                    <a:pt x="209094" y="223872"/>
                    <a:pt x="208565" y="223883"/>
                    <a:pt x="208045" y="223883"/>
                  </a:cubicBezTo>
                  <a:cubicBezTo>
                    <a:pt x="206932" y="223904"/>
                    <a:pt x="205796" y="223915"/>
                    <a:pt x="204683" y="223915"/>
                  </a:cubicBezTo>
                  <a:cubicBezTo>
                    <a:pt x="203872" y="223915"/>
                    <a:pt x="203061" y="223915"/>
                    <a:pt x="202250" y="223904"/>
                  </a:cubicBezTo>
                  <a:lnTo>
                    <a:pt x="202250" y="223904"/>
                  </a:lnTo>
                  <a:cubicBezTo>
                    <a:pt x="201882" y="223904"/>
                    <a:pt x="201515" y="223904"/>
                    <a:pt x="201137" y="223893"/>
                  </a:cubicBezTo>
                  <a:cubicBezTo>
                    <a:pt x="200726" y="223893"/>
                    <a:pt x="200314" y="223893"/>
                    <a:pt x="199893" y="223872"/>
                  </a:cubicBezTo>
                  <a:cubicBezTo>
                    <a:pt x="199656" y="223883"/>
                    <a:pt x="199418" y="223872"/>
                    <a:pt x="199169" y="223861"/>
                  </a:cubicBezTo>
                  <a:cubicBezTo>
                    <a:pt x="198152" y="223850"/>
                    <a:pt x="197126" y="223828"/>
                    <a:pt x="196098" y="223796"/>
                  </a:cubicBezTo>
                  <a:cubicBezTo>
                    <a:pt x="195341" y="223774"/>
                    <a:pt x="194584" y="223753"/>
                    <a:pt x="193827" y="223720"/>
                  </a:cubicBezTo>
                  <a:cubicBezTo>
                    <a:pt x="192531" y="223688"/>
                    <a:pt x="191244" y="223634"/>
                    <a:pt x="189946" y="223558"/>
                  </a:cubicBezTo>
                  <a:cubicBezTo>
                    <a:pt x="188920" y="223515"/>
                    <a:pt x="187892" y="223461"/>
                    <a:pt x="186876" y="223396"/>
                  </a:cubicBezTo>
                  <a:cubicBezTo>
                    <a:pt x="185848" y="223331"/>
                    <a:pt x="184822" y="223266"/>
                    <a:pt x="183805" y="223202"/>
                  </a:cubicBezTo>
                  <a:cubicBezTo>
                    <a:pt x="182778" y="223126"/>
                    <a:pt x="181751" y="223050"/>
                    <a:pt x="180735" y="222974"/>
                  </a:cubicBezTo>
                  <a:cubicBezTo>
                    <a:pt x="179707" y="222888"/>
                    <a:pt x="178691" y="222801"/>
                    <a:pt x="177664" y="222715"/>
                  </a:cubicBezTo>
                  <a:cubicBezTo>
                    <a:pt x="176701" y="222628"/>
                    <a:pt x="175740" y="222542"/>
                    <a:pt x="174778" y="222444"/>
                  </a:cubicBezTo>
                  <a:cubicBezTo>
                    <a:pt x="173815" y="222347"/>
                    <a:pt x="172853" y="222250"/>
                    <a:pt x="171891" y="222142"/>
                  </a:cubicBezTo>
                  <a:cubicBezTo>
                    <a:pt x="171598" y="222120"/>
                    <a:pt x="171307" y="222088"/>
                    <a:pt x="171015" y="222045"/>
                  </a:cubicBezTo>
                  <a:cubicBezTo>
                    <a:pt x="170171" y="221958"/>
                    <a:pt x="169328" y="221861"/>
                    <a:pt x="168474" y="221753"/>
                  </a:cubicBezTo>
                  <a:cubicBezTo>
                    <a:pt x="167457" y="221634"/>
                    <a:pt x="166442" y="221504"/>
                    <a:pt x="165425" y="221374"/>
                  </a:cubicBezTo>
                  <a:cubicBezTo>
                    <a:pt x="164408" y="221245"/>
                    <a:pt x="163392" y="221104"/>
                    <a:pt x="162376" y="220963"/>
                  </a:cubicBezTo>
                  <a:cubicBezTo>
                    <a:pt x="161360" y="220834"/>
                    <a:pt x="160343" y="220682"/>
                    <a:pt x="159327" y="220520"/>
                  </a:cubicBezTo>
                  <a:cubicBezTo>
                    <a:pt x="157295" y="220217"/>
                    <a:pt x="155261" y="219893"/>
                    <a:pt x="153240" y="219547"/>
                  </a:cubicBezTo>
                  <a:cubicBezTo>
                    <a:pt x="152224" y="219374"/>
                    <a:pt x="151218" y="219201"/>
                    <a:pt x="150202" y="219017"/>
                  </a:cubicBezTo>
                  <a:cubicBezTo>
                    <a:pt x="149196" y="218833"/>
                    <a:pt x="148180" y="218649"/>
                    <a:pt x="147175" y="218455"/>
                  </a:cubicBezTo>
                  <a:cubicBezTo>
                    <a:pt x="145747" y="218185"/>
                    <a:pt x="144321" y="217914"/>
                    <a:pt x="142893" y="217612"/>
                  </a:cubicBezTo>
                  <a:cubicBezTo>
                    <a:pt x="142547" y="217557"/>
                    <a:pt x="142212" y="217482"/>
                    <a:pt x="141866" y="217406"/>
                  </a:cubicBezTo>
                  <a:cubicBezTo>
                    <a:pt x="140514" y="217125"/>
                    <a:pt x="139163" y="216844"/>
                    <a:pt x="137822" y="216541"/>
                  </a:cubicBezTo>
                  <a:cubicBezTo>
                    <a:pt x="135909" y="216120"/>
                    <a:pt x="134006" y="215676"/>
                    <a:pt x="132092" y="215222"/>
                  </a:cubicBezTo>
                  <a:cubicBezTo>
                    <a:pt x="131097" y="214984"/>
                    <a:pt x="130092" y="214736"/>
                    <a:pt x="129097" y="214487"/>
                  </a:cubicBezTo>
                  <a:cubicBezTo>
                    <a:pt x="127746" y="214152"/>
                    <a:pt x="126405" y="213806"/>
                    <a:pt x="125064" y="213449"/>
                  </a:cubicBezTo>
                  <a:cubicBezTo>
                    <a:pt x="123518" y="213049"/>
                    <a:pt x="121994" y="212627"/>
                    <a:pt x="120458" y="212206"/>
                  </a:cubicBezTo>
                  <a:cubicBezTo>
                    <a:pt x="115399" y="210789"/>
                    <a:pt x="110371" y="209265"/>
                    <a:pt x="105386" y="207611"/>
                  </a:cubicBezTo>
                  <a:cubicBezTo>
                    <a:pt x="126383" y="221558"/>
                    <a:pt x="149672" y="232921"/>
                    <a:pt x="174182" y="238857"/>
                  </a:cubicBezTo>
                  <a:cubicBezTo>
                    <a:pt x="150645" y="238014"/>
                    <a:pt x="126621" y="231473"/>
                    <a:pt x="106273" y="219612"/>
                  </a:cubicBezTo>
                  <a:cubicBezTo>
                    <a:pt x="108889" y="233332"/>
                    <a:pt x="115506" y="248923"/>
                    <a:pt x="127172" y="256621"/>
                  </a:cubicBezTo>
                  <a:cubicBezTo>
                    <a:pt x="139520" y="264773"/>
                    <a:pt x="155911" y="261216"/>
                    <a:pt x="170420" y="264060"/>
                  </a:cubicBezTo>
                  <a:cubicBezTo>
                    <a:pt x="184335" y="266784"/>
                    <a:pt x="196260" y="275358"/>
                    <a:pt x="208910" y="281770"/>
                  </a:cubicBezTo>
                  <a:cubicBezTo>
                    <a:pt x="209743" y="282191"/>
                    <a:pt x="210575" y="282602"/>
                    <a:pt x="211419" y="283002"/>
                  </a:cubicBezTo>
                  <a:cubicBezTo>
                    <a:pt x="212176" y="283370"/>
                    <a:pt x="212944" y="283727"/>
                    <a:pt x="213711" y="284072"/>
                  </a:cubicBezTo>
                  <a:cubicBezTo>
                    <a:pt x="213841" y="284137"/>
                    <a:pt x="213971" y="284191"/>
                    <a:pt x="214111" y="284256"/>
                  </a:cubicBezTo>
                  <a:cubicBezTo>
                    <a:pt x="214792" y="284559"/>
                    <a:pt x="215473" y="284862"/>
                    <a:pt x="216154" y="285154"/>
                  </a:cubicBezTo>
                  <a:cubicBezTo>
                    <a:pt x="216965" y="285510"/>
                    <a:pt x="217787" y="285846"/>
                    <a:pt x="218609" y="286181"/>
                  </a:cubicBezTo>
                  <a:cubicBezTo>
                    <a:pt x="218663" y="286203"/>
                    <a:pt x="218706" y="286224"/>
                    <a:pt x="218760" y="286235"/>
                  </a:cubicBezTo>
                  <a:cubicBezTo>
                    <a:pt x="219225" y="286430"/>
                    <a:pt x="219690" y="286613"/>
                    <a:pt x="220166" y="286797"/>
                  </a:cubicBezTo>
                  <a:cubicBezTo>
                    <a:pt x="220630" y="286981"/>
                    <a:pt x="221096" y="287165"/>
                    <a:pt x="221560" y="287338"/>
                  </a:cubicBezTo>
                  <a:cubicBezTo>
                    <a:pt x="222555" y="287716"/>
                    <a:pt x="223550" y="288073"/>
                    <a:pt x="224544" y="288430"/>
                  </a:cubicBezTo>
                  <a:cubicBezTo>
                    <a:pt x="226123" y="288981"/>
                    <a:pt x="227713" y="289500"/>
                    <a:pt x="229312" y="289997"/>
                  </a:cubicBezTo>
                  <a:cubicBezTo>
                    <a:pt x="229756" y="290138"/>
                    <a:pt x="230199" y="290268"/>
                    <a:pt x="230643" y="290397"/>
                  </a:cubicBezTo>
                  <a:cubicBezTo>
                    <a:pt x="231637" y="290700"/>
                    <a:pt x="232643" y="290981"/>
                    <a:pt x="233648" y="291252"/>
                  </a:cubicBezTo>
                  <a:cubicBezTo>
                    <a:pt x="234600" y="291511"/>
                    <a:pt x="235551" y="291760"/>
                    <a:pt x="236513" y="291998"/>
                  </a:cubicBezTo>
                  <a:cubicBezTo>
                    <a:pt x="236686" y="292041"/>
                    <a:pt x="236848" y="292084"/>
                    <a:pt x="237021" y="292117"/>
                  </a:cubicBezTo>
                  <a:cubicBezTo>
                    <a:pt x="237951" y="292344"/>
                    <a:pt x="238882" y="292560"/>
                    <a:pt x="239811" y="292765"/>
                  </a:cubicBezTo>
                  <a:cubicBezTo>
                    <a:pt x="240849" y="292992"/>
                    <a:pt x="241887" y="293209"/>
                    <a:pt x="242924" y="293414"/>
                  </a:cubicBezTo>
                  <a:cubicBezTo>
                    <a:pt x="243865" y="293598"/>
                    <a:pt x="244795" y="293771"/>
                    <a:pt x="245747" y="293933"/>
                  </a:cubicBezTo>
                  <a:cubicBezTo>
                    <a:pt x="245953" y="293965"/>
                    <a:pt x="246168" y="294009"/>
                    <a:pt x="246384" y="294041"/>
                  </a:cubicBezTo>
                  <a:cubicBezTo>
                    <a:pt x="247261" y="294192"/>
                    <a:pt x="248147" y="294333"/>
                    <a:pt x="249034" y="294463"/>
                  </a:cubicBezTo>
                  <a:cubicBezTo>
                    <a:pt x="249087" y="294474"/>
                    <a:pt x="249141" y="294474"/>
                    <a:pt x="249196" y="294484"/>
                  </a:cubicBezTo>
                  <a:cubicBezTo>
                    <a:pt x="250245" y="294636"/>
                    <a:pt x="251283" y="294776"/>
                    <a:pt x="252331" y="294906"/>
                  </a:cubicBezTo>
                  <a:cubicBezTo>
                    <a:pt x="253142" y="295003"/>
                    <a:pt x="253942" y="295090"/>
                    <a:pt x="254753" y="295176"/>
                  </a:cubicBezTo>
                  <a:cubicBezTo>
                    <a:pt x="255131" y="295220"/>
                    <a:pt x="255521" y="295252"/>
                    <a:pt x="255899" y="295285"/>
                  </a:cubicBezTo>
                  <a:cubicBezTo>
                    <a:pt x="256256" y="295317"/>
                    <a:pt x="256602" y="295360"/>
                    <a:pt x="256959" y="295382"/>
                  </a:cubicBezTo>
                  <a:cubicBezTo>
                    <a:pt x="259272" y="295587"/>
                    <a:pt x="261597" y="295717"/>
                    <a:pt x="263921" y="295803"/>
                  </a:cubicBezTo>
                  <a:cubicBezTo>
                    <a:pt x="264278" y="295803"/>
                    <a:pt x="264635" y="295814"/>
                    <a:pt x="264992" y="295825"/>
                  </a:cubicBezTo>
                  <a:cubicBezTo>
                    <a:pt x="265522" y="295836"/>
                    <a:pt x="266052" y="295858"/>
                    <a:pt x="266581" y="295858"/>
                  </a:cubicBezTo>
                  <a:cubicBezTo>
                    <a:pt x="270398" y="295901"/>
                    <a:pt x="274215" y="295782"/>
                    <a:pt x="278020" y="295490"/>
                  </a:cubicBezTo>
                  <a:cubicBezTo>
                    <a:pt x="279113" y="295403"/>
                    <a:pt x="280215" y="295295"/>
                    <a:pt x="281329" y="295165"/>
                  </a:cubicBezTo>
                  <a:cubicBezTo>
                    <a:pt x="282031" y="295079"/>
                    <a:pt x="282734" y="294982"/>
                    <a:pt x="283437" y="294874"/>
                  </a:cubicBezTo>
                  <a:cubicBezTo>
                    <a:pt x="284216" y="294755"/>
                    <a:pt x="284983" y="294625"/>
                    <a:pt x="285751" y="294474"/>
                  </a:cubicBezTo>
                  <a:cubicBezTo>
                    <a:pt x="286151" y="294398"/>
                    <a:pt x="286540" y="294312"/>
                    <a:pt x="286929" y="294225"/>
                  </a:cubicBezTo>
                  <a:cubicBezTo>
                    <a:pt x="288010" y="293987"/>
                    <a:pt x="289081" y="293717"/>
                    <a:pt x="290129" y="293392"/>
                  </a:cubicBezTo>
                  <a:cubicBezTo>
                    <a:pt x="290356" y="293327"/>
                    <a:pt x="290573" y="293263"/>
                    <a:pt x="290789" y="293187"/>
                  </a:cubicBezTo>
                  <a:cubicBezTo>
                    <a:pt x="291233" y="293046"/>
                    <a:pt x="291675" y="292895"/>
                    <a:pt x="292108" y="292733"/>
                  </a:cubicBezTo>
                  <a:cubicBezTo>
                    <a:pt x="292476" y="292603"/>
                    <a:pt x="292843" y="292462"/>
                    <a:pt x="293200" y="292311"/>
                  </a:cubicBezTo>
                  <a:cubicBezTo>
                    <a:pt x="293589" y="292160"/>
                    <a:pt x="293979" y="291998"/>
                    <a:pt x="294368" y="291814"/>
                  </a:cubicBezTo>
                  <a:cubicBezTo>
                    <a:pt x="295038" y="291511"/>
                    <a:pt x="295687" y="291176"/>
                    <a:pt x="296325" y="290841"/>
                  </a:cubicBezTo>
                  <a:cubicBezTo>
                    <a:pt x="296443" y="290776"/>
                    <a:pt x="296563" y="290711"/>
                    <a:pt x="296682" y="290635"/>
                  </a:cubicBezTo>
                  <a:cubicBezTo>
                    <a:pt x="297027" y="290441"/>
                    <a:pt x="297351" y="290246"/>
                    <a:pt x="297687" y="290030"/>
                  </a:cubicBezTo>
                  <a:cubicBezTo>
                    <a:pt x="298065" y="289803"/>
                    <a:pt x="298422" y="289554"/>
                    <a:pt x="298779" y="289295"/>
                  </a:cubicBezTo>
                  <a:cubicBezTo>
                    <a:pt x="299006" y="289143"/>
                    <a:pt x="299222" y="288970"/>
                    <a:pt x="299439" y="288808"/>
                  </a:cubicBezTo>
                  <a:cubicBezTo>
                    <a:pt x="299676" y="288635"/>
                    <a:pt x="299893" y="288440"/>
                    <a:pt x="300120" y="288257"/>
                  </a:cubicBezTo>
                  <a:cubicBezTo>
                    <a:pt x="301395" y="287186"/>
                    <a:pt x="302542" y="285954"/>
                    <a:pt x="303537" y="284559"/>
                  </a:cubicBezTo>
                  <a:cubicBezTo>
                    <a:pt x="306520" y="280332"/>
                    <a:pt x="307581" y="275045"/>
                    <a:pt x="307310" y="269822"/>
                  </a:cubicBezTo>
                  <a:close/>
                  <a:moveTo>
                    <a:pt x="149727" y="23851"/>
                  </a:moveTo>
                  <a:cubicBezTo>
                    <a:pt x="149683" y="23938"/>
                    <a:pt x="149651" y="24014"/>
                    <a:pt x="149607" y="24100"/>
                  </a:cubicBezTo>
                  <a:cubicBezTo>
                    <a:pt x="149326" y="24684"/>
                    <a:pt x="149056" y="25268"/>
                    <a:pt x="148796" y="25862"/>
                  </a:cubicBezTo>
                  <a:cubicBezTo>
                    <a:pt x="148666" y="26176"/>
                    <a:pt x="148537" y="26478"/>
                    <a:pt x="148407" y="26803"/>
                  </a:cubicBezTo>
                  <a:cubicBezTo>
                    <a:pt x="148363" y="26900"/>
                    <a:pt x="148320" y="26997"/>
                    <a:pt x="148288" y="27106"/>
                  </a:cubicBezTo>
                  <a:cubicBezTo>
                    <a:pt x="148159" y="27387"/>
                    <a:pt x="148050" y="27668"/>
                    <a:pt x="147942" y="27960"/>
                  </a:cubicBezTo>
                  <a:cubicBezTo>
                    <a:pt x="147834" y="28230"/>
                    <a:pt x="147726" y="28511"/>
                    <a:pt x="147639" y="28782"/>
                  </a:cubicBezTo>
                  <a:cubicBezTo>
                    <a:pt x="147542" y="29041"/>
                    <a:pt x="147455" y="29300"/>
                    <a:pt x="147358" y="29560"/>
                  </a:cubicBezTo>
                  <a:cubicBezTo>
                    <a:pt x="147196" y="30025"/>
                    <a:pt x="147045" y="30490"/>
                    <a:pt x="146894" y="30966"/>
                  </a:cubicBezTo>
                  <a:cubicBezTo>
                    <a:pt x="146688" y="31625"/>
                    <a:pt x="146494" y="32285"/>
                    <a:pt x="146320" y="32944"/>
                  </a:cubicBezTo>
                  <a:cubicBezTo>
                    <a:pt x="146234" y="33225"/>
                    <a:pt x="146158" y="33517"/>
                    <a:pt x="146093" y="33798"/>
                  </a:cubicBezTo>
                  <a:cubicBezTo>
                    <a:pt x="145899" y="34544"/>
                    <a:pt x="145726" y="35301"/>
                    <a:pt x="145574" y="36058"/>
                  </a:cubicBezTo>
                  <a:cubicBezTo>
                    <a:pt x="145509" y="36350"/>
                    <a:pt x="145456" y="36631"/>
                    <a:pt x="145402" y="36923"/>
                  </a:cubicBezTo>
                  <a:cubicBezTo>
                    <a:pt x="145326" y="37290"/>
                    <a:pt x="145260" y="37658"/>
                    <a:pt x="145206" y="38026"/>
                  </a:cubicBezTo>
                  <a:cubicBezTo>
                    <a:pt x="145120" y="38523"/>
                    <a:pt x="145045" y="39010"/>
                    <a:pt x="144979" y="39496"/>
                  </a:cubicBezTo>
                  <a:cubicBezTo>
                    <a:pt x="144903" y="39993"/>
                    <a:pt x="144850" y="40491"/>
                    <a:pt x="144796" y="40977"/>
                  </a:cubicBezTo>
                  <a:cubicBezTo>
                    <a:pt x="144752" y="41334"/>
                    <a:pt x="144709" y="41691"/>
                    <a:pt x="144688" y="42037"/>
                  </a:cubicBezTo>
                  <a:cubicBezTo>
                    <a:pt x="144666" y="42318"/>
                    <a:pt x="144633" y="42588"/>
                    <a:pt x="144623" y="42869"/>
                  </a:cubicBezTo>
                  <a:cubicBezTo>
                    <a:pt x="144612" y="42891"/>
                    <a:pt x="144612" y="42924"/>
                    <a:pt x="144612" y="42945"/>
                  </a:cubicBezTo>
                  <a:cubicBezTo>
                    <a:pt x="144548" y="43745"/>
                    <a:pt x="144504" y="44545"/>
                    <a:pt x="144482" y="45345"/>
                  </a:cubicBezTo>
                  <a:cubicBezTo>
                    <a:pt x="144428" y="47281"/>
                    <a:pt x="144472" y="49216"/>
                    <a:pt x="144623" y="51151"/>
                  </a:cubicBezTo>
                  <a:cubicBezTo>
                    <a:pt x="144699" y="52070"/>
                    <a:pt x="144796" y="53000"/>
                    <a:pt x="144915" y="53919"/>
                  </a:cubicBezTo>
                  <a:cubicBezTo>
                    <a:pt x="145088" y="55303"/>
                    <a:pt x="145326" y="56676"/>
                    <a:pt x="145617" y="58049"/>
                  </a:cubicBezTo>
                  <a:cubicBezTo>
                    <a:pt x="145812" y="58957"/>
                    <a:pt x="146028" y="59866"/>
                    <a:pt x="146267" y="60763"/>
                  </a:cubicBezTo>
                  <a:cubicBezTo>
                    <a:pt x="146991" y="63455"/>
                    <a:pt x="147932" y="66104"/>
                    <a:pt x="149088" y="68645"/>
                  </a:cubicBezTo>
                  <a:cubicBezTo>
                    <a:pt x="149326" y="69175"/>
                    <a:pt x="149574" y="69694"/>
                    <a:pt x="149834" y="70202"/>
                  </a:cubicBezTo>
                  <a:cubicBezTo>
                    <a:pt x="150018" y="70591"/>
                    <a:pt x="150224" y="70980"/>
                    <a:pt x="150429" y="71359"/>
                  </a:cubicBezTo>
                  <a:cubicBezTo>
                    <a:pt x="150623" y="71748"/>
                    <a:pt x="150839" y="72127"/>
                    <a:pt x="151056" y="72505"/>
                  </a:cubicBezTo>
                  <a:cubicBezTo>
                    <a:pt x="151250" y="72862"/>
                    <a:pt x="151456" y="73218"/>
                    <a:pt x="151672" y="73575"/>
                  </a:cubicBezTo>
                  <a:cubicBezTo>
                    <a:pt x="151899" y="73954"/>
                    <a:pt x="152126" y="74343"/>
                    <a:pt x="152375" y="74711"/>
                  </a:cubicBezTo>
                  <a:cubicBezTo>
                    <a:pt x="152591" y="75067"/>
                    <a:pt x="152818" y="75413"/>
                    <a:pt x="153045" y="75748"/>
                  </a:cubicBezTo>
                  <a:cubicBezTo>
                    <a:pt x="153521" y="76473"/>
                    <a:pt x="154019" y="77187"/>
                    <a:pt x="154537" y="77878"/>
                  </a:cubicBezTo>
                  <a:cubicBezTo>
                    <a:pt x="154786" y="78214"/>
                    <a:pt x="155034" y="78538"/>
                    <a:pt x="155273" y="78862"/>
                  </a:cubicBezTo>
                  <a:cubicBezTo>
                    <a:pt x="155597" y="79273"/>
                    <a:pt x="155921" y="79684"/>
                    <a:pt x="156268" y="80084"/>
                  </a:cubicBezTo>
                  <a:cubicBezTo>
                    <a:pt x="156689" y="80592"/>
                    <a:pt x="157110" y="81089"/>
                    <a:pt x="157543" y="81587"/>
                  </a:cubicBezTo>
                  <a:cubicBezTo>
                    <a:pt x="158376" y="82528"/>
                    <a:pt x="159241" y="83425"/>
                    <a:pt x="160138" y="84301"/>
                  </a:cubicBezTo>
                  <a:cubicBezTo>
                    <a:pt x="160343" y="84506"/>
                    <a:pt x="160549" y="84712"/>
                    <a:pt x="160765" y="84906"/>
                  </a:cubicBezTo>
                  <a:lnTo>
                    <a:pt x="160830" y="84971"/>
                  </a:lnTo>
                  <a:cubicBezTo>
                    <a:pt x="161251" y="85360"/>
                    <a:pt x="161673" y="85749"/>
                    <a:pt x="162105" y="86128"/>
                  </a:cubicBezTo>
                  <a:cubicBezTo>
                    <a:pt x="162614" y="86582"/>
                    <a:pt x="163133" y="87025"/>
                    <a:pt x="163663" y="87458"/>
                  </a:cubicBezTo>
                  <a:cubicBezTo>
                    <a:pt x="163944" y="87685"/>
                    <a:pt x="164224" y="87912"/>
                    <a:pt x="164506" y="88128"/>
                  </a:cubicBezTo>
                  <a:cubicBezTo>
                    <a:pt x="165165" y="88658"/>
                    <a:pt x="165846" y="89166"/>
                    <a:pt x="166539" y="89664"/>
                  </a:cubicBezTo>
                  <a:cubicBezTo>
                    <a:pt x="167166" y="90118"/>
                    <a:pt x="167814" y="90550"/>
                    <a:pt x="168463" y="90972"/>
                  </a:cubicBezTo>
                  <a:cubicBezTo>
                    <a:pt x="168712" y="91134"/>
                    <a:pt x="168949" y="91285"/>
                    <a:pt x="169199" y="91437"/>
                  </a:cubicBezTo>
                  <a:cubicBezTo>
                    <a:pt x="171522" y="92896"/>
                    <a:pt x="173967" y="94172"/>
                    <a:pt x="176486" y="95253"/>
                  </a:cubicBezTo>
                  <a:cubicBezTo>
                    <a:pt x="176821" y="95394"/>
                    <a:pt x="177155" y="95534"/>
                    <a:pt x="177491" y="95664"/>
                  </a:cubicBezTo>
                  <a:cubicBezTo>
                    <a:pt x="177621" y="95729"/>
                    <a:pt x="177762" y="95783"/>
                    <a:pt x="177902" y="95826"/>
                  </a:cubicBezTo>
                  <a:cubicBezTo>
                    <a:pt x="178302" y="95988"/>
                    <a:pt x="178713" y="96151"/>
                    <a:pt x="179134" y="96291"/>
                  </a:cubicBezTo>
                  <a:cubicBezTo>
                    <a:pt x="179556" y="96453"/>
                    <a:pt x="179988" y="96605"/>
                    <a:pt x="180421" y="96745"/>
                  </a:cubicBezTo>
                  <a:cubicBezTo>
                    <a:pt x="181362" y="97059"/>
                    <a:pt x="182303" y="97340"/>
                    <a:pt x="183265" y="97599"/>
                  </a:cubicBezTo>
                  <a:cubicBezTo>
                    <a:pt x="182800" y="97599"/>
                    <a:pt x="182334" y="97588"/>
                    <a:pt x="181870" y="97556"/>
                  </a:cubicBezTo>
                  <a:cubicBezTo>
                    <a:pt x="181719" y="97556"/>
                    <a:pt x="181556" y="97556"/>
                    <a:pt x="181394" y="97535"/>
                  </a:cubicBezTo>
                  <a:cubicBezTo>
                    <a:pt x="181069" y="97524"/>
                    <a:pt x="180735" y="97502"/>
                    <a:pt x="180399" y="97470"/>
                  </a:cubicBezTo>
                  <a:cubicBezTo>
                    <a:pt x="180227" y="97459"/>
                    <a:pt x="180042" y="97448"/>
                    <a:pt x="179858" y="97426"/>
                  </a:cubicBezTo>
                  <a:cubicBezTo>
                    <a:pt x="179286" y="97372"/>
                    <a:pt x="178723" y="97307"/>
                    <a:pt x="178150" y="97232"/>
                  </a:cubicBezTo>
                  <a:cubicBezTo>
                    <a:pt x="177675" y="97167"/>
                    <a:pt x="177199" y="97102"/>
                    <a:pt x="176724" y="97015"/>
                  </a:cubicBezTo>
                  <a:cubicBezTo>
                    <a:pt x="174864" y="96713"/>
                    <a:pt x="172993" y="96280"/>
                    <a:pt x="171144" y="95740"/>
                  </a:cubicBezTo>
                  <a:cubicBezTo>
                    <a:pt x="170810" y="95643"/>
                    <a:pt x="170463" y="95534"/>
                    <a:pt x="170128" y="95415"/>
                  </a:cubicBezTo>
                  <a:cubicBezTo>
                    <a:pt x="168398" y="94875"/>
                    <a:pt x="166690" y="94226"/>
                    <a:pt x="165004" y="93480"/>
                  </a:cubicBezTo>
                  <a:cubicBezTo>
                    <a:pt x="164593" y="93307"/>
                    <a:pt x="164181" y="93112"/>
                    <a:pt x="163770" y="92918"/>
                  </a:cubicBezTo>
                  <a:cubicBezTo>
                    <a:pt x="163425" y="92756"/>
                    <a:pt x="163079" y="92583"/>
                    <a:pt x="162722" y="92410"/>
                  </a:cubicBezTo>
                  <a:cubicBezTo>
                    <a:pt x="162603" y="92356"/>
                    <a:pt x="162484" y="92291"/>
                    <a:pt x="162355" y="92226"/>
                  </a:cubicBezTo>
                  <a:cubicBezTo>
                    <a:pt x="162030" y="92053"/>
                    <a:pt x="161695" y="91880"/>
                    <a:pt x="161370" y="91707"/>
                  </a:cubicBezTo>
                  <a:cubicBezTo>
                    <a:pt x="160840" y="91415"/>
                    <a:pt x="160310" y="91123"/>
                    <a:pt x="159792" y="90820"/>
                  </a:cubicBezTo>
                  <a:cubicBezTo>
                    <a:pt x="159532" y="90680"/>
                    <a:pt x="159272" y="90528"/>
                    <a:pt x="159014" y="90366"/>
                  </a:cubicBezTo>
                  <a:cubicBezTo>
                    <a:pt x="158754" y="90215"/>
                    <a:pt x="158505" y="90053"/>
                    <a:pt x="158246" y="89891"/>
                  </a:cubicBezTo>
                  <a:cubicBezTo>
                    <a:pt x="157964" y="89717"/>
                    <a:pt x="157683" y="89534"/>
                    <a:pt x="157392" y="89350"/>
                  </a:cubicBezTo>
                  <a:cubicBezTo>
                    <a:pt x="157186" y="89198"/>
                    <a:pt x="156970" y="89058"/>
                    <a:pt x="156765" y="88906"/>
                  </a:cubicBezTo>
                  <a:cubicBezTo>
                    <a:pt x="156754" y="88917"/>
                    <a:pt x="156754" y="88906"/>
                    <a:pt x="156743" y="88906"/>
                  </a:cubicBezTo>
                  <a:cubicBezTo>
                    <a:pt x="156365" y="88647"/>
                    <a:pt x="155997" y="88398"/>
                    <a:pt x="155630" y="88128"/>
                  </a:cubicBezTo>
                  <a:cubicBezTo>
                    <a:pt x="155067" y="87739"/>
                    <a:pt x="154526" y="87328"/>
                    <a:pt x="153986" y="86896"/>
                  </a:cubicBezTo>
                  <a:cubicBezTo>
                    <a:pt x="153705" y="86679"/>
                    <a:pt x="153435" y="86463"/>
                    <a:pt x="153164" y="86236"/>
                  </a:cubicBezTo>
                  <a:cubicBezTo>
                    <a:pt x="152018" y="85306"/>
                    <a:pt x="150915" y="84322"/>
                    <a:pt x="149867" y="83295"/>
                  </a:cubicBezTo>
                  <a:cubicBezTo>
                    <a:pt x="149618" y="83046"/>
                    <a:pt x="149370" y="82798"/>
                    <a:pt x="149131" y="82549"/>
                  </a:cubicBezTo>
                  <a:cubicBezTo>
                    <a:pt x="148893" y="82311"/>
                    <a:pt x="148666" y="82074"/>
                    <a:pt x="148439" y="81825"/>
                  </a:cubicBezTo>
                  <a:cubicBezTo>
                    <a:pt x="147996" y="81349"/>
                    <a:pt x="147564" y="80862"/>
                    <a:pt x="147164" y="80376"/>
                  </a:cubicBezTo>
                  <a:cubicBezTo>
                    <a:pt x="146872" y="80052"/>
                    <a:pt x="146612" y="79738"/>
                    <a:pt x="146353" y="79403"/>
                  </a:cubicBezTo>
                  <a:cubicBezTo>
                    <a:pt x="145088" y="77824"/>
                    <a:pt x="143952" y="76159"/>
                    <a:pt x="142969" y="74440"/>
                  </a:cubicBezTo>
                  <a:cubicBezTo>
                    <a:pt x="142753" y="74073"/>
                    <a:pt x="142547" y="73705"/>
                    <a:pt x="142363" y="73327"/>
                  </a:cubicBezTo>
                  <a:cubicBezTo>
                    <a:pt x="142276" y="73175"/>
                    <a:pt x="142190" y="73013"/>
                    <a:pt x="142115" y="72851"/>
                  </a:cubicBezTo>
                  <a:cubicBezTo>
                    <a:pt x="141920" y="72462"/>
                    <a:pt x="141725" y="72072"/>
                    <a:pt x="141542" y="71672"/>
                  </a:cubicBezTo>
                  <a:cubicBezTo>
                    <a:pt x="139270" y="66721"/>
                    <a:pt x="138222" y="61206"/>
                    <a:pt x="138222" y="55584"/>
                  </a:cubicBezTo>
                  <a:cubicBezTo>
                    <a:pt x="138222" y="55141"/>
                    <a:pt x="138233" y="54708"/>
                    <a:pt x="138244" y="54265"/>
                  </a:cubicBezTo>
                  <a:cubicBezTo>
                    <a:pt x="138255" y="53746"/>
                    <a:pt x="138276" y="53238"/>
                    <a:pt x="138309" y="52719"/>
                  </a:cubicBezTo>
                  <a:cubicBezTo>
                    <a:pt x="138374" y="51778"/>
                    <a:pt x="138460" y="50838"/>
                    <a:pt x="138579" y="49897"/>
                  </a:cubicBezTo>
                  <a:cubicBezTo>
                    <a:pt x="138612" y="49605"/>
                    <a:pt x="138644" y="49313"/>
                    <a:pt x="138687" y="49021"/>
                  </a:cubicBezTo>
                  <a:cubicBezTo>
                    <a:pt x="138730" y="48643"/>
                    <a:pt x="138795" y="48265"/>
                    <a:pt x="138860" y="47875"/>
                  </a:cubicBezTo>
                  <a:cubicBezTo>
                    <a:pt x="138903" y="47583"/>
                    <a:pt x="138957" y="47291"/>
                    <a:pt x="139012" y="46989"/>
                  </a:cubicBezTo>
                  <a:cubicBezTo>
                    <a:pt x="139195" y="45972"/>
                    <a:pt x="139412" y="44945"/>
                    <a:pt x="139671" y="43918"/>
                  </a:cubicBezTo>
                  <a:cubicBezTo>
                    <a:pt x="139757" y="43572"/>
                    <a:pt x="139844" y="43226"/>
                    <a:pt x="139941" y="42880"/>
                  </a:cubicBezTo>
                  <a:cubicBezTo>
                    <a:pt x="140027" y="42534"/>
                    <a:pt x="140125" y="42188"/>
                    <a:pt x="140233" y="41842"/>
                  </a:cubicBezTo>
                  <a:cubicBezTo>
                    <a:pt x="140320" y="41518"/>
                    <a:pt x="140417" y="41194"/>
                    <a:pt x="140514" y="40880"/>
                  </a:cubicBezTo>
                  <a:cubicBezTo>
                    <a:pt x="140568" y="40685"/>
                    <a:pt x="140634" y="40502"/>
                    <a:pt x="140698" y="40307"/>
                  </a:cubicBezTo>
                  <a:cubicBezTo>
                    <a:pt x="140774" y="40080"/>
                    <a:pt x="140849" y="39853"/>
                    <a:pt x="140925" y="39626"/>
                  </a:cubicBezTo>
                  <a:cubicBezTo>
                    <a:pt x="141034" y="39280"/>
                    <a:pt x="141163" y="38945"/>
                    <a:pt x="141282" y="38599"/>
                  </a:cubicBezTo>
                  <a:cubicBezTo>
                    <a:pt x="141509" y="37982"/>
                    <a:pt x="141746" y="37366"/>
                    <a:pt x="141996" y="36750"/>
                  </a:cubicBezTo>
                  <a:cubicBezTo>
                    <a:pt x="142060" y="36588"/>
                    <a:pt x="142136" y="36426"/>
                    <a:pt x="142200" y="36263"/>
                  </a:cubicBezTo>
                  <a:cubicBezTo>
                    <a:pt x="142687" y="35106"/>
                    <a:pt x="143207" y="33971"/>
                    <a:pt x="143780" y="32858"/>
                  </a:cubicBezTo>
                  <a:cubicBezTo>
                    <a:pt x="143942" y="32544"/>
                    <a:pt x="144104" y="32230"/>
                    <a:pt x="144266" y="31917"/>
                  </a:cubicBezTo>
                  <a:cubicBezTo>
                    <a:pt x="144439" y="31603"/>
                    <a:pt x="144612" y="31290"/>
                    <a:pt x="144785" y="30987"/>
                  </a:cubicBezTo>
                  <a:cubicBezTo>
                    <a:pt x="145650" y="29452"/>
                    <a:pt x="146591" y="27960"/>
                    <a:pt x="147618" y="26554"/>
                  </a:cubicBezTo>
                  <a:cubicBezTo>
                    <a:pt x="147812" y="26273"/>
                    <a:pt x="148018" y="25992"/>
                    <a:pt x="148234" y="25722"/>
                  </a:cubicBezTo>
                  <a:cubicBezTo>
                    <a:pt x="148645" y="25170"/>
                    <a:pt x="149077" y="24630"/>
                    <a:pt x="149521" y="24100"/>
                  </a:cubicBezTo>
                  <a:cubicBezTo>
                    <a:pt x="149585" y="24014"/>
                    <a:pt x="149661" y="23938"/>
                    <a:pt x="149727" y="238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28"/>
            <p:cNvSpPr/>
            <p:nvPr/>
          </p:nvSpPr>
          <p:spPr>
            <a:xfrm>
              <a:off x="1346275" y="1961168"/>
              <a:ext cx="690507" cy="456460"/>
            </a:xfrm>
            <a:custGeom>
              <a:rect b="b" l="l" r="r" t="t"/>
              <a:pathLst>
                <a:path extrusionOk="0" h="202871" w="306892">
                  <a:moveTo>
                    <a:pt x="304648" y="159130"/>
                  </a:moveTo>
                  <a:cubicBezTo>
                    <a:pt x="304540" y="158935"/>
                    <a:pt x="304432" y="158730"/>
                    <a:pt x="304324" y="158535"/>
                  </a:cubicBezTo>
                  <a:cubicBezTo>
                    <a:pt x="304584" y="163757"/>
                    <a:pt x="303534" y="169044"/>
                    <a:pt x="300540" y="173272"/>
                  </a:cubicBezTo>
                  <a:cubicBezTo>
                    <a:pt x="295014" y="181078"/>
                    <a:pt x="284570" y="183467"/>
                    <a:pt x="275023" y="184203"/>
                  </a:cubicBezTo>
                  <a:cubicBezTo>
                    <a:pt x="251313" y="186030"/>
                    <a:pt x="227126" y="181229"/>
                    <a:pt x="205913" y="170482"/>
                  </a:cubicBezTo>
                  <a:cubicBezTo>
                    <a:pt x="193263" y="164082"/>
                    <a:pt x="181349" y="155497"/>
                    <a:pt x="167423" y="152772"/>
                  </a:cubicBezTo>
                  <a:cubicBezTo>
                    <a:pt x="152903" y="149929"/>
                    <a:pt x="136512" y="153486"/>
                    <a:pt x="124165" y="145334"/>
                  </a:cubicBezTo>
                  <a:cubicBezTo>
                    <a:pt x="112499" y="137636"/>
                    <a:pt x="105882" y="122045"/>
                    <a:pt x="103276" y="108325"/>
                  </a:cubicBezTo>
                  <a:cubicBezTo>
                    <a:pt x="123613" y="120185"/>
                    <a:pt x="147648" y="126726"/>
                    <a:pt x="171175" y="127581"/>
                  </a:cubicBezTo>
                  <a:cubicBezTo>
                    <a:pt x="146675" y="121645"/>
                    <a:pt x="123386" y="110282"/>
                    <a:pt x="102379" y="96334"/>
                  </a:cubicBezTo>
                  <a:cubicBezTo>
                    <a:pt x="147875" y="111395"/>
                    <a:pt x="196550" y="116650"/>
                    <a:pt x="243939" y="109449"/>
                  </a:cubicBezTo>
                  <a:cubicBezTo>
                    <a:pt x="170137" y="108487"/>
                    <a:pt x="96843" y="83673"/>
                    <a:pt x="37637" y="39615"/>
                  </a:cubicBezTo>
                  <a:cubicBezTo>
                    <a:pt x="25820" y="30814"/>
                    <a:pt x="14424" y="21148"/>
                    <a:pt x="5785" y="9212"/>
                  </a:cubicBezTo>
                  <a:cubicBezTo>
                    <a:pt x="3666" y="6282"/>
                    <a:pt x="1720" y="3200"/>
                    <a:pt x="0" y="0"/>
                  </a:cubicBezTo>
                  <a:cubicBezTo>
                    <a:pt x="5720" y="24910"/>
                    <a:pt x="17245" y="48437"/>
                    <a:pt x="33247" y="68364"/>
                  </a:cubicBezTo>
                  <a:cubicBezTo>
                    <a:pt x="56017" y="96723"/>
                    <a:pt x="96648" y="133560"/>
                    <a:pt x="91437" y="169563"/>
                  </a:cubicBezTo>
                  <a:cubicBezTo>
                    <a:pt x="91393" y="169855"/>
                    <a:pt x="91350" y="170158"/>
                    <a:pt x="91307" y="170450"/>
                  </a:cubicBezTo>
                  <a:cubicBezTo>
                    <a:pt x="89945" y="179716"/>
                    <a:pt x="95654" y="188571"/>
                    <a:pt x="104671" y="191111"/>
                  </a:cubicBezTo>
                  <a:cubicBezTo>
                    <a:pt x="166569" y="208573"/>
                    <a:pt x="233797" y="206497"/>
                    <a:pt x="294593" y="185500"/>
                  </a:cubicBezTo>
                  <a:cubicBezTo>
                    <a:pt x="305351" y="181781"/>
                    <a:pt x="310043" y="169152"/>
                    <a:pt x="304637" y="15914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28"/>
            <p:cNvSpPr/>
            <p:nvPr/>
          </p:nvSpPr>
          <p:spPr>
            <a:xfrm>
              <a:off x="1650652" y="1764339"/>
              <a:ext cx="101372" cy="165933"/>
            </a:xfrm>
            <a:custGeom>
              <a:rect b="b" l="l" r="r" t="t"/>
              <a:pathLst>
                <a:path extrusionOk="0" h="73748" w="45054">
                  <a:moveTo>
                    <a:pt x="45055" y="73748"/>
                  </a:moveTo>
                  <a:cubicBezTo>
                    <a:pt x="30155" y="69759"/>
                    <a:pt x="17257" y="58838"/>
                    <a:pt x="10867" y="44794"/>
                  </a:cubicBezTo>
                  <a:cubicBezTo>
                    <a:pt x="4477" y="30749"/>
                    <a:pt x="4716" y="13861"/>
                    <a:pt x="11505" y="0"/>
                  </a:cubicBezTo>
                  <a:cubicBezTo>
                    <a:pt x="812" y="12617"/>
                    <a:pt x="-3578" y="32782"/>
                    <a:pt x="3321" y="47821"/>
                  </a:cubicBezTo>
                  <a:cubicBezTo>
                    <a:pt x="10219" y="62850"/>
                    <a:pt x="28502" y="73640"/>
                    <a:pt x="45044" y="7374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28"/>
            <p:cNvSpPr/>
            <p:nvPr/>
          </p:nvSpPr>
          <p:spPr>
            <a:xfrm rot="-7508283">
              <a:off x="1266202" y="1330053"/>
              <a:ext cx="10946" cy="800630"/>
            </a:xfrm>
            <a:custGeom>
              <a:rect b="b" l="l" r="r" t="t"/>
              <a:pathLst>
                <a:path extrusionOk="0" h="355831" w="4865">
                  <a:moveTo>
                    <a:pt x="-1" y="0"/>
                  </a:moveTo>
                  <a:lnTo>
                    <a:pt x="4864" y="0"/>
                  </a:lnTo>
                  <a:lnTo>
                    <a:pt x="4864" y="355831"/>
                  </a:lnTo>
                  <a:lnTo>
                    <a:pt x="-1" y="3558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28"/>
            <p:cNvSpPr/>
            <p:nvPr/>
          </p:nvSpPr>
          <p:spPr>
            <a:xfrm>
              <a:off x="790026" y="1807043"/>
              <a:ext cx="184464" cy="168723"/>
            </a:xfrm>
            <a:custGeom>
              <a:rect b="b" l="l" r="r" t="t"/>
              <a:pathLst>
                <a:path extrusionOk="0" h="74988" w="81984">
                  <a:moveTo>
                    <a:pt x="81985" y="62065"/>
                  </a:moveTo>
                  <a:lnTo>
                    <a:pt x="43851" y="7756"/>
                  </a:lnTo>
                  <a:cubicBezTo>
                    <a:pt x="36855" y="-2212"/>
                    <a:pt x="22238" y="-2645"/>
                    <a:pt x="14659" y="6880"/>
                  </a:cubicBezTo>
                  <a:lnTo>
                    <a:pt x="3966" y="20320"/>
                  </a:lnTo>
                  <a:cubicBezTo>
                    <a:pt x="-2737" y="28742"/>
                    <a:pt x="-716" y="41111"/>
                    <a:pt x="8313" y="46971"/>
                  </a:cubicBezTo>
                  <a:lnTo>
                    <a:pt x="46619" y="71817"/>
                  </a:lnTo>
                  <a:cubicBezTo>
                    <a:pt x="53366" y="76185"/>
                    <a:pt x="62091" y="76034"/>
                    <a:pt x="68665" y="71406"/>
                  </a:cubicBezTo>
                  <a:lnTo>
                    <a:pt x="81974" y="620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28"/>
            <p:cNvSpPr/>
            <p:nvPr/>
          </p:nvSpPr>
          <p:spPr>
            <a:xfrm>
              <a:off x="809540" y="1826524"/>
              <a:ext cx="137882" cy="129807"/>
            </a:xfrm>
            <a:custGeom>
              <a:rect b="b" l="l" r="r" t="t"/>
              <a:pathLst>
                <a:path extrusionOk="0" h="57692" w="61281">
                  <a:moveTo>
                    <a:pt x="48685" y="57682"/>
                  </a:moveTo>
                  <a:cubicBezTo>
                    <a:pt x="46545" y="57682"/>
                    <a:pt x="44469" y="57065"/>
                    <a:pt x="42674" y="55898"/>
                  </a:cubicBezTo>
                  <a:lnTo>
                    <a:pt x="4368" y="31052"/>
                  </a:lnTo>
                  <a:cubicBezTo>
                    <a:pt x="2076" y="29560"/>
                    <a:pt x="562" y="27257"/>
                    <a:pt x="130" y="24554"/>
                  </a:cubicBezTo>
                  <a:cubicBezTo>
                    <a:pt x="-314" y="21851"/>
                    <a:pt x="389" y="19191"/>
                    <a:pt x="2086" y="17050"/>
                  </a:cubicBezTo>
                  <a:lnTo>
                    <a:pt x="12779" y="3611"/>
                  </a:lnTo>
                  <a:cubicBezTo>
                    <a:pt x="14607" y="1319"/>
                    <a:pt x="17342" y="0"/>
                    <a:pt x="20272" y="0"/>
                  </a:cubicBezTo>
                  <a:cubicBezTo>
                    <a:pt x="23440" y="0"/>
                    <a:pt x="26305" y="1481"/>
                    <a:pt x="28122" y="4076"/>
                  </a:cubicBezTo>
                  <a:lnTo>
                    <a:pt x="61282" y="51303"/>
                  </a:lnTo>
                  <a:lnTo>
                    <a:pt x="55054" y="55681"/>
                  </a:lnTo>
                  <a:cubicBezTo>
                    <a:pt x="53183" y="56990"/>
                    <a:pt x="50989" y="57692"/>
                    <a:pt x="48707" y="57692"/>
                  </a:cubicBezTo>
                  <a:lnTo>
                    <a:pt x="48707" y="5769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28"/>
            <p:cNvSpPr/>
            <p:nvPr/>
          </p:nvSpPr>
          <p:spPr>
            <a:xfrm>
              <a:off x="1593849" y="1439316"/>
              <a:ext cx="88281" cy="71179"/>
            </a:xfrm>
            <a:custGeom>
              <a:rect b="b" l="l" r="r" t="t"/>
              <a:pathLst>
                <a:path extrusionOk="0" h="31635" w="39236">
                  <a:moveTo>
                    <a:pt x="0" y="22327"/>
                  </a:moveTo>
                  <a:lnTo>
                    <a:pt x="31798" y="0"/>
                  </a:lnTo>
                  <a:cubicBezTo>
                    <a:pt x="35420" y="1546"/>
                    <a:pt x="38263" y="4855"/>
                    <a:pt x="39236" y="8671"/>
                  </a:cubicBezTo>
                  <a:lnTo>
                    <a:pt x="6530" y="31636"/>
                  </a:lnTo>
                  <a:lnTo>
                    <a:pt x="0" y="22327"/>
                  </a:lnTo>
                  <a:close/>
                </a:path>
              </a:pathLst>
            </a:custGeom>
            <a:solidFill>
              <a:srgbClr val="3E3C5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28"/>
            <p:cNvSpPr/>
            <p:nvPr/>
          </p:nvSpPr>
          <p:spPr>
            <a:xfrm>
              <a:off x="1514822" y="1436783"/>
              <a:ext cx="137005" cy="93773"/>
            </a:xfrm>
            <a:custGeom>
              <a:rect b="b" l="l" r="r" t="t"/>
              <a:pathLst>
                <a:path extrusionOk="0" h="41677" w="60891">
                  <a:moveTo>
                    <a:pt x="64" y="26782"/>
                  </a:moveTo>
                  <a:cubicBezTo>
                    <a:pt x="464" y="30598"/>
                    <a:pt x="2367" y="34134"/>
                    <a:pt x="4800" y="37096"/>
                  </a:cubicBezTo>
                  <a:cubicBezTo>
                    <a:pt x="6411" y="39053"/>
                    <a:pt x="8390" y="40880"/>
                    <a:pt x="10843" y="41497"/>
                  </a:cubicBezTo>
                  <a:cubicBezTo>
                    <a:pt x="13309" y="42113"/>
                    <a:pt x="16303" y="41140"/>
                    <a:pt x="17298" y="38805"/>
                  </a:cubicBezTo>
                  <a:cubicBezTo>
                    <a:pt x="18044" y="37042"/>
                    <a:pt x="17526" y="35010"/>
                    <a:pt x="16823" y="33226"/>
                  </a:cubicBezTo>
                  <a:cubicBezTo>
                    <a:pt x="16120" y="31442"/>
                    <a:pt x="15147" y="29052"/>
                    <a:pt x="15190" y="27138"/>
                  </a:cubicBezTo>
                  <a:cubicBezTo>
                    <a:pt x="18422" y="30501"/>
                    <a:pt x="19353" y="36015"/>
                    <a:pt x="23473" y="38210"/>
                  </a:cubicBezTo>
                  <a:cubicBezTo>
                    <a:pt x="25083" y="39075"/>
                    <a:pt x="27061" y="39259"/>
                    <a:pt x="28770" y="38610"/>
                  </a:cubicBezTo>
                  <a:cubicBezTo>
                    <a:pt x="30478" y="37961"/>
                    <a:pt x="31852" y="36448"/>
                    <a:pt x="32230" y="34653"/>
                  </a:cubicBezTo>
                  <a:cubicBezTo>
                    <a:pt x="32630" y="32717"/>
                    <a:pt x="31894" y="30750"/>
                    <a:pt x="31170" y="28922"/>
                  </a:cubicBezTo>
                  <a:cubicBezTo>
                    <a:pt x="29646" y="25063"/>
                    <a:pt x="28446" y="21008"/>
                    <a:pt x="26921" y="17148"/>
                  </a:cubicBezTo>
                  <a:cubicBezTo>
                    <a:pt x="29256" y="21041"/>
                    <a:pt x="31592" y="24933"/>
                    <a:pt x="33916" y="28836"/>
                  </a:cubicBezTo>
                  <a:cubicBezTo>
                    <a:pt x="34825" y="30350"/>
                    <a:pt x="35776" y="31906"/>
                    <a:pt x="37225" y="32890"/>
                  </a:cubicBezTo>
                  <a:cubicBezTo>
                    <a:pt x="39052" y="34123"/>
                    <a:pt x="41571" y="34253"/>
                    <a:pt x="43517" y="33215"/>
                  </a:cubicBezTo>
                  <a:cubicBezTo>
                    <a:pt x="45464" y="32177"/>
                    <a:pt x="46772" y="30047"/>
                    <a:pt x="46836" y="27841"/>
                  </a:cubicBezTo>
                  <a:cubicBezTo>
                    <a:pt x="46934" y="23960"/>
                    <a:pt x="43799" y="20230"/>
                    <a:pt x="42350" y="16629"/>
                  </a:cubicBezTo>
                  <a:cubicBezTo>
                    <a:pt x="44707" y="19278"/>
                    <a:pt x="47063" y="21927"/>
                    <a:pt x="49421" y="24576"/>
                  </a:cubicBezTo>
                  <a:cubicBezTo>
                    <a:pt x="50394" y="25668"/>
                    <a:pt x="51507" y="26836"/>
                    <a:pt x="52967" y="26987"/>
                  </a:cubicBezTo>
                  <a:cubicBezTo>
                    <a:pt x="54297" y="27128"/>
                    <a:pt x="55540" y="26371"/>
                    <a:pt x="56610" y="25582"/>
                  </a:cubicBezTo>
                  <a:cubicBezTo>
                    <a:pt x="58276" y="24360"/>
                    <a:pt x="59887" y="22889"/>
                    <a:pt x="60644" y="20965"/>
                  </a:cubicBezTo>
                  <a:cubicBezTo>
                    <a:pt x="60751" y="20695"/>
                    <a:pt x="60828" y="20413"/>
                    <a:pt x="60892" y="20132"/>
                  </a:cubicBezTo>
                  <a:cubicBezTo>
                    <a:pt x="56113" y="12445"/>
                    <a:pt x="49702" y="7039"/>
                    <a:pt x="42198" y="1406"/>
                  </a:cubicBezTo>
                  <a:cubicBezTo>
                    <a:pt x="40090" y="-172"/>
                    <a:pt x="37246" y="-464"/>
                    <a:pt x="34911" y="747"/>
                  </a:cubicBezTo>
                  <a:cubicBezTo>
                    <a:pt x="22586" y="7093"/>
                    <a:pt x="10800" y="14748"/>
                    <a:pt x="129" y="23614"/>
                  </a:cubicBezTo>
                  <a:cubicBezTo>
                    <a:pt x="-12" y="24663"/>
                    <a:pt x="-43" y="25733"/>
                    <a:pt x="64" y="26782"/>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28"/>
            <p:cNvSpPr/>
            <p:nvPr/>
          </p:nvSpPr>
          <p:spPr>
            <a:xfrm>
              <a:off x="1507092" y="1474219"/>
              <a:ext cx="147555" cy="62690"/>
            </a:xfrm>
            <a:custGeom>
              <a:rect b="b" l="l" r="r" t="t"/>
              <a:pathLst>
                <a:path extrusionOk="0" h="27862" w="65580">
                  <a:moveTo>
                    <a:pt x="64813" y="4249"/>
                  </a:moveTo>
                  <a:cubicBezTo>
                    <a:pt x="64662" y="3990"/>
                    <a:pt x="64489" y="3752"/>
                    <a:pt x="64326" y="3503"/>
                  </a:cubicBezTo>
                  <a:cubicBezTo>
                    <a:pt x="64262" y="3784"/>
                    <a:pt x="64186" y="4065"/>
                    <a:pt x="64078" y="4336"/>
                  </a:cubicBezTo>
                  <a:cubicBezTo>
                    <a:pt x="63321" y="6260"/>
                    <a:pt x="61720" y="7730"/>
                    <a:pt x="60045" y="8952"/>
                  </a:cubicBezTo>
                  <a:cubicBezTo>
                    <a:pt x="58974" y="9742"/>
                    <a:pt x="57731" y="10498"/>
                    <a:pt x="56401" y="10358"/>
                  </a:cubicBezTo>
                  <a:cubicBezTo>
                    <a:pt x="54942" y="10206"/>
                    <a:pt x="53828" y="9039"/>
                    <a:pt x="52855" y="7947"/>
                  </a:cubicBezTo>
                  <a:cubicBezTo>
                    <a:pt x="50498" y="5298"/>
                    <a:pt x="48141" y="2649"/>
                    <a:pt x="45784" y="0"/>
                  </a:cubicBezTo>
                  <a:cubicBezTo>
                    <a:pt x="47233" y="3600"/>
                    <a:pt x="50368" y="7331"/>
                    <a:pt x="50271" y="11212"/>
                  </a:cubicBezTo>
                  <a:cubicBezTo>
                    <a:pt x="50217" y="13417"/>
                    <a:pt x="48909" y="15558"/>
                    <a:pt x="46951" y="16586"/>
                  </a:cubicBezTo>
                  <a:cubicBezTo>
                    <a:pt x="45005" y="17623"/>
                    <a:pt x="42486" y="17494"/>
                    <a:pt x="40659" y="16261"/>
                  </a:cubicBezTo>
                  <a:cubicBezTo>
                    <a:pt x="39199" y="15277"/>
                    <a:pt x="38248" y="13720"/>
                    <a:pt x="37350" y="12207"/>
                  </a:cubicBezTo>
                  <a:cubicBezTo>
                    <a:pt x="35016" y="8314"/>
                    <a:pt x="32680" y="4422"/>
                    <a:pt x="30355" y="519"/>
                  </a:cubicBezTo>
                  <a:cubicBezTo>
                    <a:pt x="31880" y="4379"/>
                    <a:pt x="33080" y="8433"/>
                    <a:pt x="34604" y="12293"/>
                  </a:cubicBezTo>
                  <a:cubicBezTo>
                    <a:pt x="35328" y="14131"/>
                    <a:pt x="36064" y="16099"/>
                    <a:pt x="35664" y="18023"/>
                  </a:cubicBezTo>
                  <a:cubicBezTo>
                    <a:pt x="35297" y="19808"/>
                    <a:pt x="33912" y="21332"/>
                    <a:pt x="32204" y="21981"/>
                  </a:cubicBezTo>
                  <a:cubicBezTo>
                    <a:pt x="30496" y="22629"/>
                    <a:pt x="28517" y="22435"/>
                    <a:pt x="26907" y="21581"/>
                  </a:cubicBezTo>
                  <a:cubicBezTo>
                    <a:pt x="22797" y="19386"/>
                    <a:pt x="21857" y="13872"/>
                    <a:pt x="18625" y="10509"/>
                  </a:cubicBezTo>
                  <a:cubicBezTo>
                    <a:pt x="18581" y="12423"/>
                    <a:pt x="19554" y="14812"/>
                    <a:pt x="20257" y="16596"/>
                  </a:cubicBezTo>
                  <a:cubicBezTo>
                    <a:pt x="20960" y="18380"/>
                    <a:pt x="21479" y="20413"/>
                    <a:pt x="20732" y="22175"/>
                  </a:cubicBezTo>
                  <a:cubicBezTo>
                    <a:pt x="19738" y="24511"/>
                    <a:pt x="16743" y="25484"/>
                    <a:pt x="14278" y="24867"/>
                  </a:cubicBezTo>
                  <a:cubicBezTo>
                    <a:pt x="11812" y="24251"/>
                    <a:pt x="9845" y="22424"/>
                    <a:pt x="8234" y="20467"/>
                  </a:cubicBezTo>
                  <a:cubicBezTo>
                    <a:pt x="5801" y="17504"/>
                    <a:pt x="3899" y="13969"/>
                    <a:pt x="3499" y="10152"/>
                  </a:cubicBezTo>
                  <a:cubicBezTo>
                    <a:pt x="3391" y="9104"/>
                    <a:pt x="3412" y="8033"/>
                    <a:pt x="3563" y="6984"/>
                  </a:cubicBezTo>
                  <a:cubicBezTo>
                    <a:pt x="3196" y="7287"/>
                    <a:pt x="2828" y="7579"/>
                    <a:pt x="2471" y="7882"/>
                  </a:cubicBezTo>
                  <a:cubicBezTo>
                    <a:pt x="-362" y="10282"/>
                    <a:pt x="-848" y="14531"/>
                    <a:pt x="1477" y="17429"/>
                  </a:cubicBezTo>
                  <a:cubicBezTo>
                    <a:pt x="3769" y="20283"/>
                    <a:pt x="6212" y="22986"/>
                    <a:pt x="8797" y="25592"/>
                  </a:cubicBezTo>
                  <a:cubicBezTo>
                    <a:pt x="10169" y="26976"/>
                    <a:pt x="12051" y="27743"/>
                    <a:pt x="13997" y="27819"/>
                  </a:cubicBezTo>
                  <a:cubicBezTo>
                    <a:pt x="31556" y="28511"/>
                    <a:pt x="47698" y="20780"/>
                    <a:pt x="62997" y="11623"/>
                  </a:cubicBezTo>
                  <a:cubicBezTo>
                    <a:pt x="65537" y="10098"/>
                    <a:pt x="66327" y="6812"/>
                    <a:pt x="64813" y="426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28"/>
            <p:cNvSpPr/>
            <p:nvPr/>
          </p:nvSpPr>
          <p:spPr>
            <a:xfrm>
              <a:off x="1362973" y="1729388"/>
              <a:ext cx="790110" cy="226156"/>
            </a:xfrm>
            <a:custGeom>
              <a:rect b="b" l="l" r="r" t="t"/>
              <a:pathLst>
                <a:path extrusionOk="0" h="100514" w="351160">
                  <a:moveTo>
                    <a:pt x="0" y="55811"/>
                  </a:moveTo>
                  <a:cubicBezTo>
                    <a:pt x="32446" y="63585"/>
                    <a:pt x="64731" y="70385"/>
                    <a:pt x="97275" y="74991"/>
                  </a:cubicBezTo>
                  <a:cubicBezTo>
                    <a:pt x="129776" y="79705"/>
                    <a:pt x="162471" y="82430"/>
                    <a:pt x="195155" y="83154"/>
                  </a:cubicBezTo>
                  <a:cubicBezTo>
                    <a:pt x="203297" y="83338"/>
                    <a:pt x="211416" y="83316"/>
                    <a:pt x="219471" y="82971"/>
                  </a:cubicBezTo>
                  <a:cubicBezTo>
                    <a:pt x="227537" y="82700"/>
                    <a:pt x="235538" y="82052"/>
                    <a:pt x="243452" y="81046"/>
                  </a:cubicBezTo>
                  <a:cubicBezTo>
                    <a:pt x="259270" y="79046"/>
                    <a:pt x="274796" y="75305"/>
                    <a:pt x="289252" y="69056"/>
                  </a:cubicBezTo>
                  <a:cubicBezTo>
                    <a:pt x="303577" y="62774"/>
                    <a:pt x="317038" y="53811"/>
                    <a:pt x="327947" y="42166"/>
                  </a:cubicBezTo>
                  <a:cubicBezTo>
                    <a:pt x="338997" y="30662"/>
                    <a:pt x="347343" y="16283"/>
                    <a:pt x="351160" y="0"/>
                  </a:cubicBezTo>
                  <a:cubicBezTo>
                    <a:pt x="351084" y="2076"/>
                    <a:pt x="350987" y="4173"/>
                    <a:pt x="350857" y="6282"/>
                  </a:cubicBezTo>
                  <a:lnTo>
                    <a:pt x="350003" y="12552"/>
                  </a:lnTo>
                  <a:cubicBezTo>
                    <a:pt x="349582" y="14617"/>
                    <a:pt x="349052" y="16672"/>
                    <a:pt x="348565" y="18759"/>
                  </a:cubicBezTo>
                  <a:cubicBezTo>
                    <a:pt x="347982" y="20802"/>
                    <a:pt x="347290" y="22813"/>
                    <a:pt x="346641" y="24867"/>
                  </a:cubicBezTo>
                  <a:cubicBezTo>
                    <a:pt x="343765" y="32933"/>
                    <a:pt x="339516" y="40534"/>
                    <a:pt x="334510" y="47583"/>
                  </a:cubicBezTo>
                  <a:cubicBezTo>
                    <a:pt x="324250" y="61520"/>
                    <a:pt x="310692" y="73110"/>
                    <a:pt x="295188" y="81316"/>
                  </a:cubicBezTo>
                  <a:cubicBezTo>
                    <a:pt x="279726" y="89522"/>
                    <a:pt x="262816" y="94485"/>
                    <a:pt x="245841" y="97296"/>
                  </a:cubicBezTo>
                  <a:cubicBezTo>
                    <a:pt x="237344" y="98713"/>
                    <a:pt x="228791" y="99524"/>
                    <a:pt x="220282" y="100053"/>
                  </a:cubicBezTo>
                  <a:cubicBezTo>
                    <a:pt x="211763" y="100508"/>
                    <a:pt x="203275" y="100594"/>
                    <a:pt x="194820" y="100453"/>
                  </a:cubicBezTo>
                  <a:cubicBezTo>
                    <a:pt x="161141" y="99686"/>
                    <a:pt x="127581" y="95675"/>
                    <a:pt x="94810" y="88323"/>
                  </a:cubicBezTo>
                  <a:cubicBezTo>
                    <a:pt x="62082" y="80884"/>
                    <a:pt x="30046" y="70396"/>
                    <a:pt x="0" y="55811"/>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28"/>
            <p:cNvSpPr/>
            <p:nvPr/>
          </p:nvSpPr>
          <p:spPr>
            <a:xfrm>
              <a:off x="1520661" y="1983461"/>
              <a:ext cx="682344" cy="317261"/>
            </a:xfrm>
            <a:custGeom>
              <a:rect b="b" l="l" r="r" t="t"/>
              <a:pathLst>
                <a:path extrusionOk="0" h="141005" w="303264">
                  <a:moveTo>
                    <a:pt x="22" y="10834"/>
                  </a:moveTo>
                  <a:cubicBezTo>
                    <a:pt x="29712" y="32803"/>
                    <a:pt x="60233" y="52903"/>
                    <a:pt x="92258" y="70126"/>
                  </a:cubicBezTo>
                  <a:cubicBezTo>
                    <a:pt x="124207" y="87436"/>
                    <a:pt x="157454" y="102054"/>
                    <a:pt x="191695" y="113709"/>
                  </a:cubicBezTo>
                  <a:cubicBezTo>
                    <a:pt x="200291" y="116715"/>
                    <a:pt x="208736" y="119439"/>
                    <a:pt x="217222" y="121418"/>
                  </a:cubicBezTo>
                  <a:cubicBezTo>
                    <a:pt x="221450" y="122413"/>
                    <a:pt x="225678" y="123213"/>
                    <a:pt x="229883" y="123786"/>
                  </a:cubicBezTo>
                  <a:cubicBezTo>
                    <a:pt x="234078" y="124294"/>
                    <a:pt x="238252" y="124532"/>
                    <a:pt x="242350" y="124499"/>
                  </a:cubicBezTo>
                  <a:cubicBezTo>
                    <a:pt x="246425" y="124380"/>
                    <a:pt x="250426" y="123916"/>
                    <a:pt x="254286" y="123040"/>
                  </a:cubicBezTo>
                  <a:cubicBezTo>
                    <a:pt x="258102" y="122066"/>
                    <a:pt x="261768" y="120704"/>
                    <a:pt x="265238" y="118920"/>
                  </a:cubicBezTo>
                  <a:cubicBezTo>
                    <a:pt x="271996" y="115201"/>
                    <a:pt x="277920" y="109611"/>
                    <a:pt x="282288" y="102637"/>
                  </a:cubicBezTo>
                  <a:cubicBezTo>
                    <a:pt x="286765" y="95750"/>
                    <a:pt x="289759" y="87685"/>
                    <a:pt x="291576" y="79327"/>
                  </a:cubicBezTo>
                  <a:cubicBezTo>
                    <a:pt x="292441" y="75132"/>
                    <a:pt x="292992" y="70851"/>
                    <a:pt x="293197" y="66526"/>
                  </a:cubicBezTo>
                  <a:cubicBezTo>
                    <a:pt x="293370" y="62158"/>
                    <a:pt x="293197" y="57746"/>
                    <a:pt x="292863" y="53324"/>
                  </a:cubicBezTo>
                  <a:cubicBezTo>
                    <a:pt x="291554" y="35528"/>
                    <a:pt x="286095" y="17818"/>
                    <a:pt x="281326" y="0"/>
                  </a:cubicBezTo>
                  <a:cubicBezTo>
                    <a:pt x="289662" y="16445"/>
                    <a:pt x="297382" y="33420"/>
                    <a:pt x="301275" y="52146"/>
                  </a:cubicBezTo>
                  <a:cubicBezTo>
                    <a:pt x="302193" y="56828"/>
                    <a:pt x="302810" y="61585"/>
                    <a:pt x="303123" y="66418"/>
                  </a:cubicBezTo>
                  <a:cubicBezTo>
                    <a:pt x="303394" y="71283"/>
                    <a:pt x="303274" y="76202"/>
                    <a:pt x="302777" y="81089"/>
                  </a:cubicBezTo>
                  <a:cubicBezTo>
                    <a:pt x="301663" y="90853"/>
                    <a:pt x="298928" y="100616"/>
                    <a:pt x="294008" y="109546"/>
                  </a:cubicBezTo>
                  <a:cubicBezTo>
                    <a:pt x="289219" y="118520"/>
                    <a:pt x="281954" y="126586"/>
                    <a:pt x="272828" y="132154"/>
                  </a:cubicBezTo>
                  <a:cubicBezTo>
                    <a:pt x="268265" y="134846"/>
                    <a:pt x="263367" y="136987"/>
                    <a:pt x="258308" y="138425"/>
                  </a:cubicBezTo>
                  <a:cubicBezTo>
                    <a:pt x="253248" y="139787"/>
                    <a:pt x="248101" y="140566"/>
                    <a:pt x="242998" y="140901"/>
                  </a:cubicBezTo>
                  <a:cubicBezTo>
                    <a:pt x="222499" y="141863"/>
                    <a:pt x="203632" y="136046"/>
                    <a:pt x="186105" y="130089"/>
                  </a:cubicBezTo>
                  <a:cubicBezTo>
                    <a:pt x="150740" y="118034"/>
                    <a:pt x="116812" y="101783"/>
                    <a:pt x="85360" y="81814"/>
                  </a:cubicBezTo>
                  <a:cubicBezTo>
                    <a:pt x="53984" y="61768"/>
                    <a:pt x="24878" y="38177"/>
                    <a:pt x="0" y="10823"/>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53" name="Google Shape;1153;p28"/>
          <p:cNvGrpSpPr/>
          <p:nvPr/>
        </p:nvGrpSpPr>
        <p:grpSpPr>
          <a:xfrm>
            <a:off x="1770427" y="3731250"/>
            <a:ext cx="393151" cy="888374"/>
            <a:chOff x="2371457" y="352177"/>
            <a:chExt cx="567236" cy="1281740"/>
          </a:xfrm>
        </p:grpSpPr>
        <p:sp>
          <p:nvSpPr>
            <p:cNvPr id="1154" name="Google Shape;1154;p28"/>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28"/>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28"/>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28"/>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28"/>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28"/>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28"/>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1" name="Google Shape;1161;p28"/>
          <p:cNvSpPr/>
          <p:nvPr/>
        </p:nvSpPr>
        <p:spPr>
          <a:xfrm flipH="1">
            <a:off x="8247301" y="1828433"/>
            <a:ext cx="1176703" cy="192649"/>
          </a:xfrm>
          <a:custGeom>
            <a:rect b="b" l="l" r="r" t="t"/>
            <a:pathLst>
              <a:path extrusionOk="0" h="29961" w="183002">
                <a:moveTo>
                  <a:pt x="11" y="29962"/>
                </a:moveTo>
                <a:lnTo>
                  <a:pt x="183003" y="29962"/>
                </a:lnTo>
                <a:cubicBezTo>
                  <a:pt x="180494" y="21982"/>
                  <a:pt x="170526" y="15701"/>
                  <a:pt x="162374" y="17625"/>
                </a:cubicBezTo>
                <a:cubicBezTo>
                  <a:pt x="160016" y="7440"/>
                  <a:pt x="149864" y="-355"/>
                  <a:pt x="139420" y="12"/>
                </a:cubicBezTo>
                <a:cubicBezTo>
                  <a:pt x="128975" y="380"/>
                  <a:pt x="119385" y="8857"/>
                  <a:pt x="117742" y="19182"/>
                </a:cubicBezTo>
                <a:cubicBezTo>
                  <a:pt x="114022" y="14511"/>
                  <a:pt x="107470" y="12306"/>
                  <a:pt x="101697" y="13787"/>
                </a:cubicBezTo>
                <a:cubicBezTo>
                  <a:pt x="95912" y="15257"/>
                  <a:pt x="91220" y="20339"/>
                  <a:pt x="90193" y="26210"/>
                </a:cubicBezTo>
                <a:cubicBezTo>
                  <a:pt x="86138" y="17625"/>
                  <a:pt x="72656" y="15711"/>
                  <a:pt x="66375" y="22826"/>
                </a:cubicBezTo>
                <a:cubicBezTo>
                  <a:pt x="45897" y="10403"/>
                  <a:pt x="17439" y="13538"/>
                  <a:pt x="0" y="299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28"/>
          <p:cNvSpPr/>
          <p:nvPr/>
        </p:nvSpPr>
        <p:spPr>
          <a:xfrm>
            <a:off x="258315" y="612678"/>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28"/>
          <p:cNvSpPr/>
          <p:nvPr/>
        </p:nvSpPr>
        <p:spPr>
          <a:xfrm>
            <a:off x="3647926" y="48731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28"/>
          <p:cNvSpPr/>
          <p:nvPr/>
        </p:nvSpPr>
        <p:spPr>
          <a:xfrm>
            <a:off x="6594578" y="657274"/>
            <a:ext cx="2039731" cy="236997"/>
          </a:xfrm>
          <a:custGeom>
            <a:rect b="b" l="l" r="r" t="t"/>
            <a:pathLst>
              <a:path extrusionOk="0" h="36858" w="317221">
                <a:moveTo>
                  <a:pt x="317211" y="36858"/>
                </a:moveTo>
                <a:lnTo>
                  <a:pt x="0" y="36858"/>
                </a:lnTo>
                <a:cubicBezTo>
                  <a:pt x="19116" y="23441"/>
                  <a:pt x="48448" y="21830"/>
                  <a:pt x="69131" y="32663"/>
                </a:cubicBezTo>
                <a:cubicBezTo>
                  <a:pt x="100616" y="23278"/>
                  <a:pt x="134965" y="23776"/>
                  <a:pt x="166158" y="34090"/>
                </a:cubicBezTo>
                <a:cubicBezTo>
                  <a:pt x="168676" y="20132"/>
                  <a:pt x="188646" y="11061"/>
                  <a:pt x="201015" y="18002"/>
                </a:cubicBezTo>
                <a:cubicBezTo>
                  <a:pt x="202205" y="12813"/>
                  <a:pt x="206508" y="8466"/>
                  <a:pt x="211687" y="7212"/>
                </a:cubicBezTo>
                <a:cubicBezTo>
                  <a:pt x="216866" y="5958"/>
                  <a:pt x="222671" y="7871"/>
                  <a:pt x="226110" y="11948"/>
                </a:cubicBezTo>
                <a:cubicBezTo>
                  <a:pt x="232013" y="2347"/>
                  <a:pt x="244825" y="-2346"/>
                  <a:pt x="255540" y="1157"/>
                </a:cubicBezTo>
                <a:cubicBezTo>
                  <a:pt x="266244" y="4661"/>
                  <a:pt x="273801" y="16035"/>
                  <a:pt x="272882" y="27268"/>
                </a:cubicBezTo>
                <a:cubicBezTo>
                  <a:pt x="286711" y="20943"/>
                  <a:pt x="306204" y="26382"/>
                  <a:pt x="317222" y="368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grpSp>
        <p:nvGrpSpPr>
          <p:cNvPr id="1401" name="Google Shape;1401;p37"/>
          <p:cNvGrpSpPr/>
          <p:nvPr/>
        </p:nvGrpSpPr>
        <p:grpSpPr>
          <a:xfrm flipH="1">
            <a:off x="7814590" y="3834908"/>
            <a:ext cx="1326491" cy="771410"/>
            <a:chOff x="-1" y="3834908"/>
            <a:chExt cx="1326491" cy="771410"/>
          </a:xfrm>
        </p:grpSpPr>
        <p:sp>
          <p:nvSpPr>
            <p:cNvPr id="1402" name="Google Shape;1402;p37"/>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3" name="Google Shape;1403;p37"/>
            <p:cNvGrpSpPr/>
            <p:nvPr/>
          </p:nvGrpSpPr>
          <p:grpSpPr>
            <a:xfrm flipH="1">
              <a:off x="-1" y="4271587"/>
              <a:ext cx="1326491" cy="334731"/>
              <a:chOff x="7814590" y="4271587"/>
              <a:chExt cx="1326491" cy="334731"/>
            </a:xfrm>
          </p:grpSpPr>
          <p:sp>
            <p:nvSpPr>
              <p:cNvPr id="1404" name="Google Shape;1404;p3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5" name="Google Shape;1405;p37"/>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6" name="Google Shape;1406;p37"/>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07" name="Google Shape;1407;p37"/>
          <p:cNvGrpSpPr/>
          <p:nvPr/>
        </p:nvGrpSpPr>
        <p:grpSpPr>
          <a:xfrm flipH="1">
            <a:off x="-1" y="3744257"/>
            <a:ext cx="5757520" cy="862356"/>
            <a:chOff x="3383561" y="3744257"/>
            <a:chExt cx="5757520" cy="862356"/>
          </a:xfrm>
        </p:grpSpPr>
        <p:sp>
          <p:nvSpPr>
            <p:cNvPr id="1408" name="Google Shape;1408;p37"/>
            <p:cNvSpPr/>
            <p:nvPr/>
          </p:nvSpPr>
          <p:spPr>
            <a:xfrm flipH="1">
              <a:off x="7415315" y="38057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37"/>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0" name="Google Shape;1410;p37"/>
            <p:cNvGrpSpPr/>
            <p:nvPr/>
          </p:nvGrpSpPr>
          <p:grpSpPr>
            <a:xfrm flipH="1">
              <a:off x="3383561" y="3744257"/>
              <a:ext cx="5757520" cy="862356"/>
              <a:chOff x="-1" y="3744257"/>
              <a:chExt cx="5757520" cy="862356"/>
            </a:xfrm>
          </p:grpSpPr>
          <p:sp>
            <p:nvSpPr>
              <p:cNvPr id="1411" name="Google Shape;1411;p37"/>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37"/>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37"/>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14" name="Google Shape;1414;p37"/>
          <p:cNvGrpSpPr/>
          <p:nvPr/>
        </p:nvGrpSpPr>
        <p:grpSpPr>
          <a:xfrm>
            <a:off x="3947927" y="3523125"/>
            <a:ext cx="393151" cy="888374"/>
            <a:chOff x="2371457" y="352177"/>
            <a:chExt cx="567236" cy="1281740"/>
          </a:xfrm>
        </p:grpSpPr>
        <p:sp>
          <p:nvSpPr>
            <p:cNvPr id="1415" name="Google Shape;1415;p37"/>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37"/>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37"/>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37"/>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37"/>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37"/>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37"/>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2" name="Google Shape;1422;p37"/>
          <p:cNvSpPr/>
          <p:nvPr/>
        </p:nvSpPr>
        <p:spPr>
          <a:xfrm>
            <a:off x="8507389" y="57846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37"/>
          <p:cNvSpPr txBox="1"/>
          <p:nvPr>
            <p:ph type="title"/>
          </p:nvPr>
        </p:nvSpPr>
        <p:spPr>
          <a:xfrm>
            <a:off x="2448000" y="743975"/>
            <a:ext cx="624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the</a:t>
            </a:r>
            <a:endParaRPr/>
          </a:p>
          <a:p>
            <a:pPr indent="0" lvl="0" marL="0" rtl="0" algn="l">
              <a:spcBef>
                <a:spcPts val="0"/>
              </a:spcBef>
              <a:spcAft>
                <a:spcPts val="0"/>
              </a:spcAft>
              <a:buNone/>
            </a:pPr>
            <a:r>
              <a:rPr lang="en"/>
              <a:t>application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4" name="Google Shape;1424;p37"/>
          <p:cNvSpPr txBox="1"/>
          <p:nvPr>
            <p:ph idx="2" type="title"/>
          </p:nvPr>
        </p:nvSpPr>
        <p:spPr>
          <a:xfrm>
            <a:off x="842725" y="936125"/>
            <a:ext cx="1288800" cy="12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425" name="Google Shape;1425;p37"/>
          <p:cNvGrpSpPr/>
          <p:nvPr/>
        </p:nvGrpSpPr>
        <p:grpSpPr>
          <a:xfrm>
            <a:off x="6218899" y="1393138"/>
            <a:ext cx="3054570" cy="3168317"/>
            <a:chOff x="239073" y="3411907"/>
            <a:chExt cx="944576" cy="979750"/>
          </a:xfrm>
        </p:grpSpPr>
        <p:sp>
          <p:nvSpPr>
            <p:cNvPr id="1426" name="Google Shape;1426;p37"/>
            <p:cNvSpPr/>
            <p:nvPr/>
          </p:nvSpPr>
          <p:spPr>
            <a:xfrm>
              <a:off x="945325" y="3411907"/>
              <a:ext cx="238325" cy="504894"/>
            </a:xfrm>
            <a:custGeom>
              <a:rect b="b" l="l" r="r" t="t"/>
              <a:pathLst>
                <a:path extrusionOk="0" h="358717" w="169325">
                  <a:moveTo>
                    <a:pt x="0" y="346652"/>
                  </a:moveTo>
                  <a:lnTo>
                    <a:pt x="28706" y="358718"/>
                  </a:lnTo>
                  <a:lnTo>
                    <a:pt x="169325" y="11201"/>
                  </a:lnTo>
                  <a:lnTo>
                    <a:pt x="140263" y="0"/>
                  </a:lnTo>
                  <a:lnTo>
                    <a:pt x="0" y="3466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37"/>
            <p:cNvSpPr/>
            <p:nvPr/>
          </p:nvSpPr>
          <p:spPr>
            <a:xfrm>
              <a:off x="239073" y="3933512"/>
              <a:ext cx="739517" cy="458145"/>
            </a:xfrm>
            <a:custGeom>
              <a:rect b="b" l="l" r="r" t="t"/>
              <a:pathLst>
                <a:path extrusionOk="0" h="325503" w="525412">
                  <a:moveTo>
                    <a:pt x="467050" y="40188"/>
                  </a:moveTo>
                  <a:cubicBezTo>
                    <a:pt x="438928" y="109698"/>
                    <a:pt x="359785" y="143247"/>
                    <a:pt x="290275" y="115115"/>
                  </a:cubicBezTo>
                  <a:lnTo>
                    <a:pt x="138973" y="53898"/>
                  </a:lnTo>
                  <a:cubicBezTo>
                    <a:pt x="80318" y="30165"/>
                    <a:pt x="15339" y="69499"/>
                    <a:pt x="9165" y="132468"/>
                  </a:cubicBezTo>
                  <a:lnTo>
                    <a:pt x="461" y="221255"/>
                  </a:lnTo>
                  <a:cubicBezTo>
                    <a:pt x="-4999" y="276915"/>
                    <a:pt x="38703" y="325168"/>
                    <a:pt x="94633" y="325233"/>
                  </a:cubicBezTo>
                  <a:lnTo>
                    <a:pt x="331847" y="325504"/>
                  </a:lnTo>
                  <a:cubicBezTo>
                    <a:pt x="373602" y="325547"/>
                    <a:pt x="411206" y="300236"/>
                    <a:pt x="426873" y="261530"/>
                  </a:cubicBezTo>
                  <a:lnTo>
                    <a:pt x="458562" y="183208"/>
                  </a:lnTo>
                  <a:lnTo>
                    <a:pt x="525412" y="18002"/>
                  </a:lnTo>
                  <a:lnTo>
                    <a:pt x="483322" y="0"/>
                  </a:lnTo>
                  <a:lnTo>
                    <a:pt x="467061" y="401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37"/>
            <p:cNvSpPr/>
            <p:nvPr/>
          </p:nvSpPr>
          <p:spPr>
            <a:xfrm>
              <a:off x="940580" y="3860605"/>
              <a:ext cx="67049" cy="44664"/>
            </a:xfrm>
            <a:custGeom>
              <a:rect b="b" l="l" r="r" t="t"/>
              <a:pathLst>
                <a:path extrusionOk="0" h="31733" w="47637">
                  <a:moveTo>
                    <a:pt x="47637" y="18002"/>
                  </a:moveTo>
                  <a:lnTo>
                    <a:pt x="5557" y="0"/>
                  </a:lnTo>
                  <a:lnTo>
                    <a:pt x="0" y="13731"/>
                  </a:lnTo>
                  <a:lnTo>
                    <a:pt x="42080" y="31733"/>
                  </a:lnTo>
                  <a:lnTo>
                    <a:pt x="47637" y="180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37"/>
            <p:cNvSpPr/>
            <p:nvPr/>
          </p:nvSpPr>
          <p:spPr>
            <a:xfrm>
              <a:off x="918893" y="3879919"/>
              <a:ext cx="80927" cy="78964"/>
            </a:xfrm>
            <a:custGeom>
              <a:rect b="b" l="l" r="r" t="t"/>
              <a:pathLst>
                <a:path extrusionOk="0" h="56102" w="57497">
                  <a:moveTo>
                    <a:pt x="15418" y="0"/>
                  </a:moveTo>
                  <a:lnTo>
                    <a:pt x="0" y="38101"/>
                  </a:lnTo>
                  <a:lnTo>
                    <a:pt x="42091" y="56103"/>
                  </a:lnTo>
                  <a:lnTo>
                    <a:pt x="57498" y="18002"/>
                  </a:lnTo>
                  <a:lnTo>
                    <a:pt x="1541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37"/>
            <p:cNvSpPr/>
            <p:nvPr/>
          </p:nvSpPr>
          <p:spPr>
            <a:xfrm>
              <a:off x="268788" y="4029231"/>
              <a:ext cx="550036" cy="332630"/>
            </a:xfrm>
            <a:custGeom>
              <a:rect b="b" l="l" r="r" t="t"/>
              <a:pathLst>
                <a:path extrusionOk="0" h="236327" w="390789">
                  <a:moveTo>
                    <a:pt x="73520" y="236046"/>
                  </a:moveTo>
                  <a:cubicBezTo>
                    <a:pt x="52501" y="236025"/>
                    <a:pt x="33159" y="227429"/>
                    <a:pt x="19060" y="211860"/>
                  </a:cubicBezTo>
                  <a:cubicBezTo>
                    <a:pt x="4950" y="196280"/>
                    <a:pt x="-1688" y="176191"/>
                    <a:pt x="366" y="155270"/>
                  </a:cubicBezTo>
                  <a:lnTo>
                    <a:pt x="9070" y="66483"/>
                  </a:lnTo>
                  <a:cubicBezTo>
                    <a:pt x="12789" y="28576"/>
                    <a:pt x="44263" y="0"/>
                    <a:pt x="82288" y="0"/>
                  </a:cubicBezTo>
                  <a:cubicBezTo>
                    <a:pt x="91694" y="0"/>
                    <a:pt x="100993" y="1827"/>
                    <a:pt x="109923" y="5439"/>
                  </a:cubicBezTo>
                  <a:lnTo>
                    <a:pt x="351181" y="103060"/>
                  </a:lnTo>
                  <a:cubicBezTo>
                    <a:pt x="383616" y="116185"/>
                    <a:pt x="399272" y="153119"/>
                    <a:pt x="386146" y="185554"/>
                  </a:cubicBezTo>
                  <a:lnTo>
                    <a:pt x="386146" y="185554"/>
                  </a:lnTo>
                  <a:cubicBezTo>
                    <a:pt x="373669" y="216390"/>
                    <a:pt x="344109" y="236327"/>
                    <a:pt x="310841" y="236327"/>
                  </a:cubicBezTo>
                  <a:cubicBezTo>
                    <a:pt x="310841" y="236327"/>
                    <a:pt x="73530" y="236057"/>
                    <a:pt x="73530" y="2360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37"/>
            <p:cNvSpPr/>
            <p:nvPr/>
          </p:nvSpPr>
          <p:spPr>
            <a:xfrm>
              <a:off x="380943" y="4332176"/>
              <a:ext cx="301753" cy="7791"/>
            </a:xfrm>
            <a:custGeom>
              <a:rect b="b" l="l" r="r" t="t"/>
              <a:pathLst>
                <a:path extrusionOk="0" h="5535" w="214389">
                  <a:moveTo>
                    <a:pt x="211622" y="0"/>
                  </a:moveTo>
                  <a:lnTo>
                    <a:pt x="2768" y="0"/>
                  </a:lnTo>
                  <a:cubicBezTo>
                    <a:pt x="1243" y="0"/>
                    <a:pt x="0" y="1243"/>
                    <a:pt x="0" y="2768"/>
                  </a:cubicBezTo>
                  <a:lnTo>
                    <a:pt x="0" y="2768"/>
                  </a:lnTo>
                  <a:cubicBezTo>
                    <a:pt x="0" y="4292"/>
                    <a:pt x="1243" y="5536"/>
                    <a:pt x="2768" y="5536"/>
                  </a:cubicBezTo>
                  <a:lnTo>
                    <a:pt x="211622" y="5536"/>
                  </a:lnTo>
                  <a:cubicBezTo>
                    <a:pt x="213146" y="5536"/>
                    <a:pt x="214390" y="4292"/>
                    <a:pt x="214390" y="2768"/>
                  </a:cubicBezTo>
                  <a:lnTo>
                    <a:pt x="214390" y="2768"/>
                  </a:lnTo>
                  <a:cubicBezTo>
                    <a:pt x="214390" y="1243"/>
                    <a:pt x="213146" y="0"/>
                    <a:pt x="21162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37"/>
            <p:cNvSpPr/>
            <p:nvPr/>
          </p:nvSpPr>
          <p:spPr>
            <a:xfrm>
              <a:off x="356702" y="4307888"/>
              <a:ext cx="350282" cy="7791"/>
            </a:xfrm>
            <a:custGeom>
              <a:rect b="b" l="l" r="r" t="t"/>
              <a:pathLst>
                <a:path extrusionOk="0" h="5535" w="248868">
                  <a:moveTo>
                    <a:pt x="246101" y="0"/>
                  </a:moveTo>
                  <a:lnTo>
                    <a:pt x="2768" y="0"/>
                  </a:lnTo>
                  <a:cubicBezTo>
                    <a:pt x="1243" y="0"/>
                    <a:pt x="0" y="1243"/>
                    <a:pt x="0" y="2768"/>
                  </a:cubicBezTo>
                  <a:lnTo>
                    <a:pt x="0" y="2768"/>
                  </a:lnTo>
                  <a:cubicBezTo>
                    <a:pt x="0" y="4293"/>
                    <a:pt x="1243" y="5536"/>
                    <a:pt x="2768" y="5536"/>
                  </a:cubicBezTo>
                  <a:lnTo>
                    <a:pt x="246101" y="5536"/>
                  </a:lnTo>
                  <a:cubicBezTo>
                    <a:pt x="247625" y="5536"/>
                    <a:pt x="248869" y="4293"/>
                    <a:pt x="248869" y="2768"/>
                  </a:cubicBezTo>
                  <a:lnTo>
                    <a:pt x="248869" y="2768"/>
                  </a:lnTo>
                  <a:cubicBezTo>
                    <a:pt x="248869" y="1243"/>
                    <a:pt x="247625" y="0"/>
                    <a:pt x="24610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37"/>
            <p:cNvSpPr/>
            <p:nvPr/>
          </p:nvSpPr>
          <p:spPr>
            <a:xfrm>
              <a:off x="321328" y="4283602"/>
              <a:ext cx="399800" cy="7791"/>
            </a:xfrm>
            <a:custGeom>
              <a:rect b="b" l="l" r="r" t="t"/>
              <a:pathLst>
                <a:path extrusionOk="0" h="5535" w="284050">
                  <a:moveTo>
                    <a:pt x="281283" y="0"/>
                  </a:moveTo>
                  <a:lnTo>
                    <a:pt x="2768" y="0"/>
                  </a:lnTo>
                  <a:cubicBezTo>
                    <a:pt x="1243" y="0"/>
                    <a:pt x="0" y="1243"/>
                    <a:pt x="0" y="2768"/>
                  </a:cubicBezTo>
                  <a:lnTo>
                    <a:pt x="0" y="2768"/>
                  </a:lnTo>
                  <a:cubicBezTo>
                    <a:pt x="0" y="4292"/>
                    <a:pt x="1243" y="5535"/>
                    <a:pt x="2768" y="5535"/>
                  </a:cubicBezTo>
                  <a:lnTo>
                    <a:pt x="281283" y="5535"/>
                  </a:lnTo>
                  <a:cubicBezTo>
                    <a:pt x="282807" y="5535"/>
                    <a:pt x="284051" y="4292"/>
                    <a:pt x="284051" y="2768"/>
                  </a:cubicBezTo>
                  <a:lnTo>
                    <a:pt x="284051" y="2768"/>
                  </a:lnTo>
                  <a:cubicBezTo>
                    <a:pt x="284051" y="1243"/>
                    <a:pt x="282807" y="0"/>
                    <a:pt x="28128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37"/>
            <p:cNvSpPr/>
            <p:nvPr/>
          </p:nvSpPr>
          <p:spPr>
            <a:xfrm>
              <a:off x="316568" y="4259314"/>
              <a:ext cx="417422" cy="7791"/>
            </a:xfrm>
            <a:custGeom>
              <a:rect b="b" l="l" r="r" t="t"/>
              <a:pathLst>
                <a:path extrusionOk="0" h="5535" w="296570">
                  <a:moveTo>
                    <a:pt x="293803" y="0"/>
                  </a:moveTo>
                  <a:lnTo>
                    <a:pt x="2768" y="0"/>
                  </a:lnTo>
                  <a:cubicBezTo>
                    <a:pt x="1243" y="0"/>
                    <a:pt x="0" y="1243"/>
                    <a:pt x="0" y="2768"/>
                  </a:cubicBezTo>
                  <a:lnTo>
                    <a:pt x="0" y="2768"/>
                  </a:lnTo>
                  <a:cubicBezTo>
                    <a:pt x="0" y="4293"/>
                    <a:pt x="1243" y="5536"/>
                    <a:pt x="2768" y="5536"/>
                  </a:cubicBezTo>
                  <a:lnTo>
                    <a:pt x="293803" y="5536"/>
                  </a:lnTo>
                  <a:cubicBezTo>
                    <a:pt x="295328" y="5536"/>
                    <a:pt x="296571" y="4293"/>
                    <a:pt x="296571" y="2768"/>
                  </a:cubicBezTo>
                  <a:lnTo>
                    <a:pt x="296571" y="2768"/>
                  </a:lnTo>
                  <a:cubicBezTo>
                    <a:pt x="296571" y="1243"/>
                    <a:pt x="295328" y="0"/>
                    <a:pt x="2938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37"/>
            <p:cNvSpPr/>
            <p:nvPr/>
          </p:nvSpPr>
          <p:spPr>
            <a:xfrm>
              <a:off x="322834" y="4235028"/>
              <a:ext cx="423570" cy="7791"/>
            </a:xfrm>
            <a:custGeom>
              <a:rect b="b" l="l" r="r" t="t"/>
              <a:pathLst>
                <a:path extrusionOk="0" h="5535" w="300938">
                  <a:moveTo>
                    <a:pt x="298171" y="0"/>
                  </a:moveTo>
                  <a:lnTo>
                    <a:pt x="2768" y="0"/>
                  </a:lnTo>
                  <a:cubicBezTo>
                    <a:pt x="1243" y="0"/>
                    <a:pt x="0" y="1243"/>
                    <a:pt x="0" y="2767"/>
                  </a:cubicBezTo>
                  <a:lnTo>
                    <a:pt x="0" y="2767"/>
                  </a:lnTo>
                  <a:cubicBezTo>
                    <a:pt x="0" y="4292"/>
                    <a:pt x="1243" y="5535"/>
                    <a:pt x="2768" y="5535"/>
                  </a:cubicBezTo>
                  <a:lnTo>
                    <a:pt x="298171" y="5535"/>
                  </a:lnTo>
                  <a:cubicBezTo>
                    <a:pt x="299696" y="5535"/>
                    <a:pt x="300939" y="4292"/>
                    <a:pt x="300939" y="2767"/>
                  </a:cubicBezTo>
                  <a:lnTo>
                    <a:pt x="300939" y="2767"/>
                  </a:lnTo>
                  <a:cubicBezTo>
                    <a:pt x="300939" y="1243"/>
                    <a:pt x="299696" y="0"/>
                    <a:pt x="29817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37"/>
            <p:cNvSpPr/>
            <p:nvPr/>
          </p:nvSpPr>
          <p:spPr>
            <a:xfrm>
              <a:off x="327594" y="4210740"/>
              <a:ext cx="424636" cy="7791"/>
            </a:xfrm>
            <a:custGeom>
              <a:rect b="b" l="l" r="r" t="t"/>
              <a:pathLst>
                <a:path extrusionOk="0" h="5535" w="301695">
                  <a:moveTo>
                    <a:pt x="298928" y="0"/>
                  </a:moveTo>
                  <a:lnTo>
                    <a:pt x="2768" y="0"/>
                  </a:lnTo>
                  <a:cubicBezTo>
                    <a:pt x="1243" y="0"/>
                    <a:pt x="0" y="1243"/>
                    <a:pt x="0" y="2768"/>
                  </a:cubicBezTo>
                  <a:lnTo>
                    <a:pt x="0" y="2768"/>
                  </a:lnTo>
                  <a:cubicBezTo>
                    <a:pt x="0" y="4293"/>
                    <a:pt x="1243" y="5536"/>
                    <a:pt x="2768" y="5536"/>
                  </a:cubicBezTo>
                  <a:lnTo>
                    <a:pt x="298928" y="5536"/>
                  </a:lnTo>
                  <a:cubicBezTo>
                    <a:pt x="300452" y="5536"/>
                    <a:pt x="301696" y="4293"/>
                    <a:pt x="301696" y="2768"/>
                  </a:cubicBezTo>
                  <a:lnTo>
                    <a:pt x="301696" y="2768"/>
                  </a:lnTo>
                  <a:cubicBezTo>
                    <a:pt x="301696" y="1243"/>
                    <a:pt x="300452" y="0"/>
                    <a:pt x="29892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37"/>
            <p:cNvSpPr/>
            <p:nvPr/>
          </p:nvSpPr>
          <p:spPr>
            <a:xfrm>
              <a:off x="329738" y="4186452"/>
              <a:ext cx="404244" cy="7791"/>
            </a:xfrm>
            <a:custGeom>
              <a:rect b="b" l="l" r="r" t="t"/>
              <a:pathLst>
                <a:path extrusionOk="0" h="5535" w="287207">
                  <a:moveTo>
                    <a:pt x="284440" y="0"/>
                  </a:moveTo>
                  <a:lnTo>
                    <a:pt x="2768" y="0"/>
                  </a:lnTo>
                  <a:cubicBezTo>
                    <a:pt x="1243" y="0"/>
                    <a:pt x="0" y="1244"/>
                    <a:pt x="0" y="2768"/>
                  </a:cubicBezTo>
                  <a:lnTo>
                    <a:pt x="0" y="2768"/>
                  </a:lnTo>
                  <a:cubicBezTo>
                    <a:pt x="0" y="4293"/>
                    <a:pt x="1243" y="5536"/>
                    <a:pt x="2768" y="5536"/>
                  </a:cubicBezTo>
                  <a:lnTo>
                    <a:pt x="284440" y="5536"/>
                  </a:lnTo>
                  <a:cubicBezTo>
                    <a:pt x="285965" y="5536"/>
                    <a:pt x="287208" y="4293"/>
                    <a:pt x="287208" y="2768"/>
                  </a:cubicBezTo>
                  <a:lnTo>
                    <a:pt x="287208" y="2768"/>
                  </a:lnTo>
                  <a:cubicBezTo>
                    <a:pt x="287208" y="1244"/>
                    <a:pt x="285965" y="0"/>
                    <a:pt x="28444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37"/>
            <p:cNvSpPr/>
            <p:nvPr/>
          </p:nvSpPr>
          <p:spPr>
            <a:xfrm>
              <a:off x="334864" y="4162180"/>
              <a:ext cx="299881" cy="7791"/>
            </a:xfrm>
            <a:custGeom>
              <a:rect b="b" l="l" r="r" t="t"/>
              <a:pathLst>
                <a:path extrusionOk="0" h="5535" w="213059">
                  <a:moveTo>
                    <a:pt x="210292" y="0"/>
                  </a:moveTo>
                  <a:lnTo>
                    <a:pt x="2768" y="0"/>
                  </a:lnTo>
                  <a:cubicBezTo>
                    <a:pt x="1243" y="0"/>
                    <a:pt x="0" y="1244"/>
                    <a:pt x="0" y="2768"/>
                  </a:cubicBezTo>
                  <a:lnTo>
                    <a:pt x="0" y="2768"/>
                  </a:lnTo>
                  <a:cubicBezTo>
                    <a:pt x="0" y="4293"/>
                    <a:pt x="1243" y="5536"/>
                    <a:pt x="2768" y="5536"/>
                  </a:cubicBezTo>
                  <a:lnTo>
                    <a:pt x="210292" y="5536"/>
                  </a:lnTo>
                  <a:cubicBezTo>
                    <a:pt x="211816" y="5536"/>
                    <a:pt x="213060" y="4293"/>
                    <a:pt x="213060" y="2768"/>
                  </a:cubicBezTo>
                  <a:lnTo>
                    <a:pt x="213060" y="2768"/>
                  </a:lnTo>
                  <a:cubicBezTo>
                    <a:pt x="213060" y="1244"/>
                    <a:pt x="211816" y="0"/>
                    <a:pt x="21029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37"/>
            <p:cNvSpPr/>
            <p:nvPr/>
          </p:nvSpPr>
          <p:spPr>
            <a:xfrm>
              <a:off x="337737" y="4137894"/>
              <a:ext cx="267224" cy="7791"/>
            </a:xfrm>
            <a:custGeom>
              <a:rect b="b" l="l" r="r" t="t"/>
              <a:pathLst>
                <a:path extrusionOk="0" h="5535" w="189857">
                  <a:moveTo>
                    <a:pt x="187089" y="0"/>
                  </a:moveTo>
                  <a:lnTo>
                    <a:pt x="2768" y="0"/>
                  </a:lnTo>
                  <a:cubicBezTo>
                    <a:pt x="1243" y="0"/>
                    <a:pt x="0" y="1243"/>
                    <a:pt x="0" y="2768"/>
                  </a:cubicBezTo>
                  <a:lnTo>
                    <a:pt x="0" y="2768"/>
                  </a:lnTo>
                  <a:cubicBezTo>
                    <a:pt x="0" y="4292"/>
                    <a:pt x="1243" y="5536"/>
                    <a:pt x="2768" y="5536"/>
                  </a:cubicBezTo>
                  <a:lnTo>
                    <a:pt x="187089" y="5536"/>
                  </a:lnTo>
                  <a:cubicBezTo>
                    <a:pt x="188614" y="5536"/>
                    <a:pt x="189857" y="4292"/>
                    <a:pt x="189857" y="2768"/>
                  </a:cubicBezTo>
                  <a:lnTo>
                    <a:pt x="189857" y="2768"/>
                  </a:lnTo>
                  <a:cubicBezTo>
                    <a:pt x="189857" y="1243"/>
                    <a:pt x="188614" y="0"/>
                    <a:pt x="1870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37"/>
            <p:cNvSpPr/>
            <p:nvPr/>
          </p:nvSpPr>
          <p:spPr>
            <a:xfrm>
              <a:off x="341693" y="4113606"/>
              <a:ext cx="203370" cy="7791"/>
            </a:xfrm>
            <a:custGeom>
              <a:rect b="b" l="l" r="r" t="t"/>
              <a:pathLst>
                <a:path extrusionOk="0" h="5535" w="144490">
                  <a:moveTo>
                    <a:pt x="141723" y="0"/>
                  </a:moveTo>
                  <a:lnTo>
                    <a:pt x="2768" y="0"/>
                  </a:lnTo>
                  <a:cubicBezTo>
                    <a:pt x="1243" y="0"/>
                    <a:pt x="0" y="1243"/>
                    <a:pt x="0" y="2768"/>
                  </a:cubicBezTo>
                  <a:lnTo>
                    <a:pt x="0" y="2768"/>
                  </a:lnTo>
                  <a:cubicBezTo>
                    <a:pt x="0" y="4293"/>
                    <a:pt x="1243" y="5536"/>
                    <a:pt x="2768" y="5536"/>
                  </a:cubicBezTo>
                  <a:lnTo>
                    <a:pt x="141723" y="5536"/>
                  </a:lnTo>
                  <a:cubicBezTo>
                    <a:pt x="143247" y="5536"/>
                    <a:pt x="144490" y="4293"/>
                    <a:pt x="144490" y="2768"/>
                  </a:cubicBezTo>
                  <a:lnTo>
                    <a:pt x="144490" y="2768"/>
                  </a:lnTo>
                  <a:cubicBezTo>
                    <a:pt x="144490" y="1243"/>
                    <a:pt x="143247" y="0"/>
                    <a:pt x="14172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37"/>
            <p:cNvSpPr/>
            <p:nvPr/>
          </p:nvSpPr>
          <p:spPr>
            <a:xfrm>
              <a:off x="349645" y="4089319"/>
              <a:ext cx="143792" cy="7791"/>
            </a:xfrm>
            <a:custGeom>
              <a:rect b="b" l="l" r="r" t="t"/>
              <a:pathLst>
                <a:path extrusionOk="0" h="5535" w="102161">
                  <a:moveTo>
                    <a:pt x="99394" y="0"/>
                  </a:moveTo>
                  <a:lnTo>
                    <a:pt x="2768" y="0"/>
                  </a:lnTo>
                  <a:cubicBezTo>
                    <a:pt x="1243" y="0"/>
                    <a:pt x="0" y="1243"/>
                    <a:pt x="0" y="2768"/>
                  </a:cubicBezTo>
                  <a:lnTo>
                    <a:pt x="0" y="2768"/>
                  </a:lnTo>
                  <a:cubicBezTo>
                    <a:pt x="0" y="4292"/>
                    <a:pt x="1243" y="5535"/>
                    <a:pt x="2768" y="5535"/>
                  </a:cubicBezTo>
                  <a:lnTo>
                    <a:pt x="99394" y="5535"/>
                  </a:lnTo>
                  <a:cubicBezTo>
                    <a:pt x="100918" y="5535"/>
                    <a:pt x="102162" y="4292"/>
                    <a:pt x="102162" y="2768"/>
                  </a:cubicBezTo>
                  <a:lnTo>
                    <a:pt x="102162" y="2768"/>
                  </a:lnTo>
                  <a:cubicBezTo>
                    <a:pt x="102162" y="1243"/>
                    <a:pt x="100918" y="0"/>
                    <a:pt x="9939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37"/>
            <p:cNvSpPr/>
            <p:nvPr/>
          </p:nvSpPr>
          <p:spPr>
            <a:xfrm>
              <a:off x="380943" y="4065032"/>
              <a:ext cx="72101" cy="7791"/>
            </a:xfrm>
            <a:custGeom>
              <a:rect b="b" l="l" r="r" t="t"/>
              <a:pathLst>
                <a:path extrusionOk="0" h="5535" w="51226">
                  <a:moveTo>
                    <a:pt x="48459" y="0"/>
                  </a:moveTo>
                  <a:lnTo>
                    <a:pt x="2768" y="0"/>
                  </a:lnTo>
                  <a:cubicBezTo>
                    <a:pt x="1243" y="0"/>
                    <a:pt x="0" y="1243"/>
                    <a:pt x="0" y="2768"/>
                  </a:cubicBezTo>
                  <a:lnTo>
                    <a:pt x="0" y="2768"/>
                  </a:lnTo>
                  <a:cubicBezTo>
                    <a:pt x="0" y="4293"/>
                    <a:pt x="1243" y="5536"/>
                    <a:pt x="2768" y="5536"/>
                  </a:cubicBezTo>
                  <a:lnTo>
                    <a:pt x="48459" y="5536"/>
                  </a:lnTo>
                  <a:cubicBezTo>
                    <a:pt x="49983" y="5536"/>
                    <a:pt x="51227" y="4293"/>
                    <a:pt x="51227" y="2768"/>
                  </a:cubicBezTo>
                  <a:lnTo>
                    <a:pt x="51227" y="2768"/>
                  </a:lnTo>
                  <a:cubicBezTo>
                    <a:pt x="51227" y="1243"/>
                    <a:pt x="49983" y="0"/>
                    <a:pt x="484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37"/>
            <p:cNvSpPr/>
            <p:nvPr/>
          </p:nvSpPr>
          <p:spPr>
            <a:xfrm>
              <a:off x="762633" y="4079223"/>
              <a:ext cx="95979" cy="57700"/>
            </a:xfrm>
            <a:custGeom>
              <a:rect b="b" l="l" r="r" t="t"/>
              <a:pathLst>
                <a:path extrusionOk="0" h="40995" w="68191">
                  <a:moveTo>
                    <a:pt x="55605" y="4312"/>
                  </a:moveTo>
                  <a:cubicBezTo>
                    <a:pt x="57303" y="2788"/>
                    <a:pt x="59011" y="1177"/>
                    <a:pt x="61152" y="399"/>
                  </a:cubicBezTo>
                  <a:cubicBezTo>
                    <a:pt x="63292" y="-380"/>
                    <a:pt x="66028" y="-67"/>
                    <a:pt x="67379" y="1772"/>
                  </a:cubicBezTo>
                  <a:cubicBezTo>
                    <a:pt x="69261" y="4323"/>
                    <a:pt x="67531" y="7913"/>
                    <a:pt x="65649" y="10465"/>
                  </a:cubicBezTo>
                  <a:cubicBezTo>
                    <a:pt x="53659" y="26747"/>
                    <a:pt x="34976" y="37937"/>
                    <a:pt x="14963" y="40802"/>
                  </a:cubicBezTo>
                  <a:cubicBezTo>
                    <a:pt x="10292" y="41473"/>
                    <a:pt x="-1925" y="40760"/>
                    <a:pt x="259" y="32737"/>
                  </a:cubicBezTo>
                  <a:cubicBezTo>
                    <a:pt x="1621" y="27764"/>
                    <a:pt x="12174" y="27526"/>
                    <a:pt x="16217" y="26326"/>
                  </a:cubicBezTo>
                  <a:cubicBezTo>
                    <a:pt x="30749" y="21990"/>
                    <a:pt x="44317" y="14443"/>
                    <a:pt x="55605" y="43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37"/>
            <p:cNvSpPr/>
            <p:nvPr/>
          </p:nvSpPr>
          <p:spPr>
            <a:xfrm>
              <a:off x="865239" y="4046830"/>
              <a:ext cx="18448" cy="19910"/>
            </a:xfrm>
            <a:custGeom>
              <a:rect b="b" l="l" r="r" t="t"/>
              <a:pathLst>
                <a:path extrusionOk="0" h="14146" w="13107">
                  <a:moveTo>
                    <a:pt x="877" y="8032"/>
                  </a:moveTo>
                  <a:cubicBezTo>
                    <a:pt x="401" y="8940"/>
                    <a:pt x="22" y="9924"/>
                    <a:pt x="1" y="10951"/>
                  </a:cubicBezTo>
                  <a:cubicBezTo>
                    <a:pt x="-21" y="11978"/>
                    <a:pt x="379" y="13059"/>
                    <a:pt x="1212" y="13643"/>
                  </a:cubicBezTo>
                  <a:cubicBezTo>
                    <a:pt x="1947" y="14162"/>
                    <a:pt x="2931" y="14248"/>
                    <a:pt x="3817" y="14043"/>
                  </a:cubicBezTo>
                  <a:cubicBezTo>
                    <a:pt x="4704" y="13838"/>
                    <a:pt x="5493" y="13373"/>
                    <a:pt x="6250" y="12865"/>
                  </a:cubicBezTo>
                  <a:cubicBezTo>
                    <a:pt x="8153" y="11589"/>
                    <a:pt x="9861" y="10042"/>
                    <a:pt x="11310" y="8270"/>
                  </a:cubicBezTo>
                  <a:cubicBezTo>
                    <a:pt x="13224" y="5934"/>
                    <a:pt x="14716" y="-499"/>
                    <a:pt x="9732" y="31"/>
                  </a:cubicBezTo>
                  <a:cubicBezTo>
                    <a:pt x="6218" y="409"/>
                    <a:pt x="2358" y="5156"/>
                    <a:pt x="877" y="8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37"/>
            <p:cNvSpPr/>
            <p:nvPr/>
          </p:nvSpPr>
          <p:spPr>
            <a:xfrm>
              <a:off x="300745" y="4009059"/>
              <a:ext cx="72869" cy="42429"/>
            </a:xfrm>
            <a:custGeom>
              <a:rect b="b" l="l" r="r" t="t"/>
              <a:pathLst>
                <a:path extrusionOk="0" h="30145" w="51772">
                  <a:moveTo>
                    <a:pt x="42636" y="459"/>
                  </a:moveTo>
                  <a:cubicBezTo>
                    <a:pt x="44496" y="70"/>
                    <a:pt x="46442" y="-244"/>
                    <a:pt x="48269" y="264"/>
                  </a:cubicBezTo>
                  <a:cubicBezTo>
                    <a:pt x="50096" y="773"/>
                    <a:pt x="51761" y="2340"/>
                    <a:pt x="51772" y="4243"/>
                  </a:cubicBezTo>
                  <a:cubicBezTo>
                    <a:pt x="51783" y="7270"/>
                    <a:pt x="48150" y="8719"/>
                    <a:pt x="45220" y="9509"/>
                  </a:cubicBezTo>
                  <a:cubicBezTo>
                    <a:pt x="33511" y="12687"/>
                    <a:pt x="22461" y="18299"/>
                    <a:pt x="12979" y="25889"/>
                  </a:cubicBezTo>
                  <a:cubicBezTo>
                    <a:pt x="10071" y="28224"/>
                    <a:pt x="5432" y="32008"/>
                    <a:pt x="1637" y="29078"/>
                  </a:cubicBezTo>
                  <a:cubicBezTo>
                    <a:pt x="-1325" y="26786"/>
                    <a:pt x="243" y="22948"/>
                    <a:pt x="2329" y="20645"/>
                  </a:cubicBezTo>
                  <a:cubicBezTo>
                    <a:pt x="8503" y="13833"/>
                    <a:pt x="18417" y="8838"/>
                    <a:pt x="26775" y="5368"/>
                  </a:cubicBezTo>
                  <a:cubicBezTo>
                    <a:pt x="31889" y="3237"/>
                    <a:pt x="37209" y="1594"/>
                    <a:pt x="42636" y="47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37"/>
            <p:cNvSpPr/>
            <p:nvPr/>
          </p:nvSpPr>
          <p:spPr>
            <a:xfrm>
              <a:off x="389588" y="4007004"/>
              <a:ext cx="37140" cy="19578"/>
            </a:xfrm>
            <a:custGeom>
              <a:rect b="b" l="l" r="r" t="t"/>
              <a:pathLst>
                <a:path extrusionOk="0" h="13910" w="26387">
                  <a:moveTo>
                    <a:pt x="222" y="6753"/>
                  </a:moveTo>
                  <a:cubicBezTo>
                    <a:pt x="860" y="8289"/>
                    <a:pt x="2665" y="8926"/>
                    <a:pt x="4266" y="9380"/>
                  </a:cubicBezTo>
                  <a:cubicBezTo>
                    <a:pt x="8861" y="10688"/>
                    <a:pt x="13456" y="11975"/>
                    <a:pt x="18062" y="13229"/>
                  </a:cubicBezTo>
                  <a:cubicBezTo>
                    <a:pt x="19586" y="13640"/>
                    <a:pt x="21154" y="14062"/>
                    <a:pt x="22722" y="13857"/>
                  </a:cubicBezTo>
                  <a:cubicBezTo>
                    <a:pt x="24289" y="13651"/>
                    <a:pt x="25857" y="12678"/>
                    <a:pt x="26279" y="11154"/>
                  </a:cubicBezTo>
                  <a:cubicBezTo>
                    <a:pt x="26581" y="10051"/>
                    <a:pt x="26225" y="8861"/>
                    <a:pt x="25576" y="7921"/>
                  </a:cubicBezTo>
                  <a:cubicBezTo>
                    <a:pt x="24927" y="6991"/>
                    <a:pt x="24008" y="6277"/>
                    <a:pt x="23068" y="5629"/>
                  </a:cubicBezTo>
                  <a:cubicBezTo>
                    <a:pt x="18548" y="2526"/>
                    <a:pt x="13261" y="677"/>
                    <a:pt x="7823" y="93"/>
                  </a:cubicBezTo>
                  <a:cubicBezTo>
                    <a:pt x="6104" y="-91"/>
                    <a:pt x="4612" y="-91"/>
                    <a:pt x="3163" y="936"/>
                  </a:cubicBezTo>
                  <a:cubicBezTo>
                    <a:pt x="1444" y="2147"/>
                    <a:pt x="-719" y="4472"/>
                    <a:pt x="233" y="67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7" name="Google Shape;1447;p37"/>
          <p:cNvGrpSpPr/>
          <p:nvPr/>
        </p:nvGrpSpPr>
        <p:grpSpPr>
          <a:xfrm>
            <a:off x="6634691" y="3738180"/>
            <a:ext cx="917688" cy="1400236"/>
            <a:chOff x="1298027" y="4087007"/>
            <a:chExt cx="283780" cy="433000"/>
          </a:xfrm>
        </p:grpSpPr>
        <p:sp>
          <p:nvSpPr>
            <p:cNvPr id="1448" name="Google Shape;1448;p37"/>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37"/>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37"/>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37"/>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37"/>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37"/>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37"/>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37"/>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37"/>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37"/>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37"/>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37"/>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37"/>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37"/>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2" name="Google Shape;1462;p37"/>
          <p:cNvSpPr/>
          <p:nvPr/>
        </p:nvSpPr>
        <p:spPr>
          <a:xfrm>
            <a:off x="3647926" y="48731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37"/>
          <p:cNvSpPr/>
          <p:nvPr/>
        </p:nvSpPr>
        <p:spPr>
          <a:xfrm>
            <a:off x="5272503" y="2608899"/>
            <a:ext cx="2039731" cy="236997"/>
          </a:xfrm>
          <a:custGeom>
            <a:rect b="b" l="l" r="r" t="t"/>
            <a:pathLst>
              <a:path extrusionOk="0" h="36858" w="317221">
                <a:moveTo>
                  <a:pt x="317211" y="36858"/>
                </a:moveTo>
                <a:lnTo>
                  <a:pt x="0" y="36858"/>
                </a:lnTo>
                <a:cubicBezTo>
                  <a:pt x="19116" y="23441"/>
                  <a:pt x="48448" y="21830"/>
                  <a:pt x="69131" y="32663"/>
                </a:cubicBezTo>
                <a:cubicBezTo>
                  <a:pt x="100616" y="23278"/>
                  <a:pt x="134965" y="23776"/>
                  <a:pt x="166158" y="34090"/>
                </a:cubicBezTo>
                <a:cubicBezTo>
                  <a:pt x="168676" y="20132"/>
                  <a:pt x="188646" y="11061"/>
                  <a:pt x="201015" y="18002"/>
                </a:cubicBezTo>
                <a:cubicBezTo>
                  <a:pt x="202205" y="12813"/>
                  <a:pt x="206508" y="8466"/>
                  <a:pt x="211687" y="7212"/>
                </a:cubicBezTo>
                <a:cubicBezTo>
                  <a:pt x="216866" y="5958"/>
                  <a:pt x="222671" y="7871"/>
                  <a:pt x="226110" y="11948"/>
                </a:cubicBezTo>
                <a:cubicBezTo>
                  <a:pt x="232013" y="2347"/>
                  <a:pt x="244825" y="-2346"/>
                  <a:pt x="255540" y="1157"/>
                </a:cubicBezTo>
                <a:cubicBezTo>
                  <a:pt x="266244" y="4661"/>
                  <a:pt x="273801" y="16035"/>
                  <a:pt x="272882" y="27268"/>
                </a:cubicBezTo>
                <a:cubicBezTo>
                  <a:pt x="286711" y="20943"/>
                  <a:pt x="306204" y="26382"/>
                  <a:pt x="317222" y="368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38"/>
          <p:cNvSpPr txBox="1"/>
          <p:nvPr>
            <p:ph idx="6" type="subTitle"/>
          </p:nvPr>
        </p:nvSpPr>
        <p:spPr>
          <a:xfrm>
            <a:off x="903850" y="3382884"/>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1469" name="Google Shape;1469;p38"/>
          <p:cNvSpPr txBox="1"/>
          <p:nvPr>
            <p:ph type="title"/>
          </p:nvPr>
        </p:nvSpPr>
        <p:spPr>
          <a:xfrm>
            <a:off x="176925" y="125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Scenes</a:t>
            </a:r>
            <a:endParaRPr/>
          </a:p>
        </p:txBody>
      </p:sp>
      <p:sp>
        <p:nvSpPr>
          <p:cNvPr id="1470" name="Google Shape;1470;p38"/>
          <p:cNvSpPr txBox="1"/>
          <p:nvPr>
            <p:ph idx="1" type="subTitle"/>
          </p:nvPr>
        </p:nvSpPr>
        <p:spPr>
          <a:xfrm>
            <a:off x="235400" y="1492325"/>
            <a:ext cx="3318300" cy="15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one visible to players when they launch the game</a:t>
            </a:r>
            <a:endParaRPr/>
          </a:p>
          <a:p>
            <a:pPr indent="0" lvl="0" marL="0" rtl="0" algn="l">
              <a:spcBef>
                <a:spcPts val="0"/>
              </a:spcBef>
              <a:spcAft>
                <a:spcPts val="0"/>
              </a:spcAft>
              <a:buNone/>
            </a:pPr>
            <a:r>
              <a:rPr lang="en"/>
              <a:t>Several options :</a:t>
            </a:r>
            <a:endParaRPr/>
          </a:p>
          <a:p>
            <a:pPr indent="-304800" lvl="0" marL="457200" rtl="0" algn="l">
              <a:spcBef>
                <a:spcPts val="0"/>
              </a:spcBef>
              <a:spcAft>
                <a:spcPts val="0"/>
              </a:spcAft>
              <a:buSzPts val="1200"/>
              <a:buChar char="●"/>
            </a:pPr>
            <a:r>
              <a:rPr lang="en"/>
              <a:t>Play (go to choice of maps)</a:t>
            </a:r>
            <a:endParaRPr/>
          </a:p>
          <a:p>
            <a:pPr indent="-304800" lvl="0" marL="457200" rtl="0" algn="l">
              <a:spcBef>
                <a:spcPts val="0"/>
              </a:spcBef>
              <a:spcAft>
                <a:spcPts val="0"/>
              </a:spcAft>
              <a:buSzPts val="1200"/>
              <a:buChar char="●"/>
            </a:pPr>
            <a:r>
              <a:rPr lang="en"/>
              <a:t>Game settings</a:t>
            </a:r>
            <a:endParaRPr/>
          </a:p>
          <a:p>
            <a:pPr indent="-304800" lvl="0" marL="457200" rtl="0" algn="l">
              <a:spcBef>
                <a:spcPts val="0"/>
              </a:spcBef>
              <a:spcAft>
                <a:spcPts val="0"/>
              </a:spcAft>
              <a:buSzPts val="1200"/>
              <a:buChar char="●"/>
            </a:pPr>
            <a:r>
              <a:rPr lang="en"/>
              <a:t>Quit the game</a:t>
            </a:r>
            <a:endParaRPr/>
          </a:p>
          <a:p>
            <a:pPr indent="0" lvl="0" marL="0" rtl="0" algn="l">
              <a:spcBef>
                <a:spcPts val="0"/>
              </a:spcBef>
              <a:spcAft>
                <a:spcPts val="0"/>
              </a:spcAft>
              <a:buNone/>
            </a:pPr>
            <a:r>
              <a:rPr lang="en"/>
              <a:t>Simple and intuitive to use</a:t>
            </a:r>
            <a:endParaRPr/>
          </a:p>
        </p:txBody>
      </p:sp>
      <p:sp>
        <p:nvSpPr>
          <p:cNvPr id="1471" name="Google Shape;1471;p38"/>
          <p:cNvSpPr txBox="1"/>
          <p:nvPr>
            <p:ph idx="2" type="subTitle"/>
          </p:nvPr>
        </p:nvSpPr>
        <p:spPr>
          <a:xfrm>
            <a:off x="5310019" y="1420284"/>
            <a:ext cx="33183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submenus to avoid multiplying different scenes (choice of maps, options will be submenus of home page)</a:t>
            </a:r>
            <a:endParaRPr/>
          </a:p>
        </p:txBody>
      </p:sp>
      <p:sp>
        <p:nvSpPr>
          <p:cNvPr id="1472" name="Google Shape;1472;p38"/>
          <p:cNvSpPr txBox="1"/>
          <p:nvPr>
            <p:ph idx="3" type="subTitle"/>
          </p:nvPr>
        </p:nvSpPr>
        <p:spPr>
          <a:xfrm>
            <a:off x="402500" y="3800151"/>
            <a:ext cx="33183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scene for one map</a:t>
            </a:r>
            <a:endParaRPr/>
          </a:p>
        </p:txBody>
      </p:sp>
      <p:sp>
        <p:nvSpPr>
          <p:cNvPr id="1473" name="Google Shape;1473;p38"/>
          <p:cNvSpPr txBox="1"/>
          <p:nvPr>
            <p:ph idx="4" type="subTitle"/>
          </p:nvPr>
        </p:nvSpPr>
        <p:spPr>
          <a:xfrm>
            <a:off x="5400730" y="3382887"/>
            <a:ext cx="33183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 management script (Scene Manager)</a:t>
            </a:r>
            <a:endParaRPr/>
          </a:p>
          <a:p>
            <a:pPr indent="-304800" lvl="0" marL="457200" rtl="0" algn="l">
              <a:spcBef>
                <a:spcPts val="0"/>
              </a:spcBef>
              <a:spcAft>
                <a:spcPts val="0"/>
              </a:spcAft>
              <a:buSzPts val="1200"/>
              <a:buChar char="●"/>
            </a:pPr>
            <a:r>
              <a:rPr lang="en"/>
              <a:t>Smooth transitions</a:t>
            </a:r>
            <a:endParaRPr/>
          </a:p>
          <a:p>
            <a:pPr indent="-304800" lvl="0" marL="457200" rtl="0" algn="l">
              <a:spcBef>
                <a:spcPts val="0"/>
              </a:spcBef>
              <a:spcAft>
                <a:spcPts val="0"/>
              </a:spcAft>
              <a:buSzPts val="1200"/>
              <a:buChar char="●"/>
            </a:pPr>
            <a:r>
              <a:rPr lang="en"/>
              <a:t>Fast navigation</a:t>
            </a:r>
            <a:endParaRPr/>
          </a:p>
          <a:p>
            <a:pPr indent="-304800" lvl="0" marL="457200" rtl="0" algn="l">
              <a:spcBef>
                <a:spcPts val="0"/>
              </a:spcBef>
              <a:spcAft>
                <a:spcPts val="0"/>
              </a:spcAft>
              <a:buSzPts val="1200"/>
              <a:buChar char="●"/>
            </a:pPr>
            <a:r>
              <a:rPr lang="en"/>
              <a:t>Minimize loading times</a:t>
            </a:r>
            <a:endParaRPr/>
          </a:p>
        </p:txBody>
      </p:sp>
      <p:sp>
        <p:nvSpPr>
          <p:cNvPr id="1474" name="Google Shape;1474;p38"/>
          <p:cNvSpPr txBox="1"/>
          <p:nvPr>
            <p:ph idx="5" type="subTitle"/>
          </p:nvPr>
        </p:nvSpPr>
        <p:spPr>
          <a:xfrm>
            <a:off x="735525" y="1115229"/>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page</a:t>
            </a:r>
            <a:endParaRPr/>
          </a:p>
        </p:txBody>
      </p:sp>
      <p:sp>
        <p:nvSpPr>
          <p:cNvPr id="1475" name="Google Shape;1475;p38"/>
          <p:cNvSpPr txBox="1"/>
          <p:nvPr>
            <p:ph idx="7" type="subTitle"/>
          </p:nvPr>
        </p:nvSpPr>
        <p:spPr>
          <a:xfrm>
            <a:off x="5892675" y="1093313"/>
            <a:ext cx="1566000" cy="31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Submenus</a:t>
            </a:r>
            <a:endParaRPr/>
          </a:p>
        </p:txBody>
      </p:sp>
      <p:sp>
        <p:nvSpPr>
          <p:cNvPr id="1476" name="Google Shape;1476;p38"/>
          <p:cNvSpPr txBox="1"/>
          <p:nvPr>
            <p:ph idx="8" type="subTitle"/>
          </p:nvPr>
        </p:nvSpPr>
        <p:spPr>
          <a:xfrm>
            <a:off x="5711051" y="2881988"/>
            <a:ext cx="27669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Transition management</a:t>
            </a:r>
            <a:endParaRPr/>
          </a:p>
        </p:txBody>
      </p:sp>
      <p:sp>
        <p:nvSpPr>
          <p:cNvPr id="1477" name="Google Shape;1477;p38"/>
          <p:cNvSpPr/>
          <p:nvPr/>
        </p:nvSpPr>
        <p:spPr>
          <a:xfrm>
            <a:off x="3421276" y="2728537"/>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478" name="Google Shape;1478;p38"/>
          <p:cNvPicPr preferRelativeResize="0"/>
          <p:nvPr/>
        </p:nvPicPr>
        <p:blipFill>
          <a:blip r:embed="rId3">
            <a:alphaModFix/>
          </a:blip>
          <a:stretch>
            <a:fillRect/>
          </a:stretch>
        </p:blipFill>
        <p:spPr>
          <a:xfrm>
            <a:off x="484950" y="3343700"/>
            <a:ext cx="377100" cy="377100"/>
          </a:xfrm>
          <a:prstGeom prst="rect">
            <a:avLst/>
          </a:prstGeom>
          <a:noFill/>
          <a:ln>
            <a:noFill/>
          </a:ln>
        </p:spPr>
      </p:pic>
      <p:pic>
        <p:nvPicPr>
          <p:cNvPr id="1479" name="Google Shape;1479;p38"/>
          <p:cNvPicPr preferRelativeResize="0"/>
          <p:nvPr/>
        </p:nvPicPr>
        <p:blipFill>
          <a:blip r:embed="rId4">
            <a:alphaModFix/>
          </a:blip>
          <a:stretch>
            <a:fillRect/>
          </a:stretch>
        </p:blipFill>
        <p:spPr>
          <a:xfrm>
            <a:off x="5400725" y="2881984"/>
            <a:ext cx="310325" cy="310308"/>
          </a:xfrm>
          <a:prstGeom prst="rect">
            <a:avLst/>
          </a:prstGeom>
          <a:noFill/>
          <a:ln>
            <a:noFill/>
          </a:ln>
        </p:spPr>
      </p:pic>
      <p:pic>
        <p:nvPicPr>
          <p:cNvPr id="1480" name="Google Shape;1480;p38"/>
          <p:cNvPicPr preferRelativeResize="0"/>
          <p:nvPr/>
        </p:nvPicPr>
        <p:blipFill>
          <a:blip r:embed="rId5">
            <a:alphaModFix/>
          </a:blip>
          <a:stretch>
            <a:fillRect/>
          </a:stretch>
        </p:blipFill>
        <p:spPr>
          <a:xfrm>
            <a:off x="358425" y="1044538"/>
            <a:ext cx="377100" cy="377100"/>
          </a:xfrm>
          <a:prstGeom prst="rect">
            <a:avLst/>
          </a:prstGeom>
          <a:noFill/>
          <a:ln>
            <a:noFill/>
          </a:ln>
        </p:spPr>
      </p:pic>
      <p:pic>
        <p:nvPicPr>
          <p:cNvPr id="1481" name="Google Shape;1481;p38"/>
          <p:cNvPicPr preferRelativeResize="0"/>
          <p:nvPr/>
        </p:nvPicPr>
        <p:blipFill>
          <a:blip r:embed="rId6">
            <a:alphaModFix/>
          </a:blip>
          <a:stretch>
            <a:fillRect/>
          </a:stretch>
        </p:blipFill>
        <p:spPr>
          <a:xfrm>
            <a:off x="5400725" y="972513"/>
            <a:ext cx="377100" cy="37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 of Objects</a:t>
            </a:r>
            <a:endParaRPr/>
          </a:p>
        </p:txBody>
      </p:sp>
      <p:sp>
        <p:nvSpPr>
          <p:cNvPr id="1487" name="Google Shape;1487;p39"/>
          <p:cNvSpPr txBox="1"/>
          <p:nvPr>
            <p:ph idx="1" type="subTitle"/>
          </p:nvPr>
        </p:nvSpPr>
        <p:spPr>
          <a:xfrm>
            <a:off x="720000" y="1802227"/>
            <a:ext cx="33183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of the scenery</a:t>
            </a:r>
            <a:endParaRPr/>
          </a:p>
        </p:txBody>
      </p:sp>
      <p:sp>
        <p:nvSpPr>
          <p:cNvPr id="1488" name="Google Shape;1488;p39"/>
          <p:cNvSpPr txBox="1"/>
          <p:nvPr>
            <p:ph idx="2" type="subTitle"/>
          </p:nvPr>
        </p:nvSpPr>
        <p:spPr>
          <a:xfrm>
            <a:off x="4399200" y="1802225"/>
            <a:ext cx="4024800" cy="788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Central object of interaction with player</a:t>
            </a:r>
            <a:endParaRPr/>
          </a:p>
          <a:p>
            <a:pPr indent="-304800" lvl="0" marL="457200" rtl="0" algn="l">
              <a:spcBef>
                <a:spcPts val="0"/>
              </a:spcBef>
              <a:spcAft>
                <a:spcPts val="0"/>
              </a:spcAft>
              <a:buSzPts val="1200"/>
              <a:buChar char="●"/>
            </a:pPr>
            <a:r>
              <a:rPr lang="en"/>
              <a:t>Modeled, animated and connected to the VR controller to allow real-time manipulation</a:t>
            </a:r>
            <a:endParaRPr/>
          </a:p>
          <a:p>
            <a:pPr indent="-304800" lvl="0" marL="457200" rtl="0" algn="l">
              <a:spcBef>
                <a:spcPts val="0"/>
              </a:spcBef>
              <a:spcAft>
                <a:spcPts val="0"/>
              </a:spcAft>
              <a:buSzPts val="1200"/>
              <a:buChar char="●"/>
            </a:pPr>
            <a:r>
              <a:rPr lang="en"/>
              <a:t>Reacting faithfully to the player's movements </a:t>
            </a:r>
            <a:r>
              <a:rPr lang="en"/>
              <a:t>to reinforce the player's immersion</a:t>
            </a:r>
            <a:endParaRPr/>
          </a:p>
        </p:txBody>
      </p:sp>
      <p:sp>
        <p:nvSpPr>
          <p:cNvPr id="1489" name="Google Shape;1489;p39"/>
          <p:cNvSpPr txBox="1"/>
          <p:nvPr>
            <p:ph idx="3" type="subTitle"/>
          </p:nvPr>
        </p:nvSpPr>
        <p:spPr>
          <a:xfrm>
            <a:off x="720000" y="3344300"/>
            <a:ext cx="3318300" cy="788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
            </a:r>
            <a:r>
              <a:rPr lang="en"/>
              <a:t>rucial object, at the center of the game</a:t>
            </a:r>
            <a:endParaRPr/>
          </a:p>
          <a:p>
            <a:pPr indent="-304800" lvl="0" marL="457200" rtl="0" algn="l">
              <a:spcBef>
                <a:spcPts val="0"/>
              </a:spcBef>
              <a:spcAft>
                <a:spcPts val="0"/>
              </a:spcAft>
              <a:buSzPts val="1200"/>
              <a:buChar char="●"/>
            </a:pPr>
            <a:r>
              <a:rPr lang="en"/>
              <a:t>Bounces, rolls and steering will be handled by Unity's built-in physics system (PhysX)</a:t>
            </a:r>
            <a:endParaRPr/>
          </a:p>
        </p:txBody>
      </p:sp>
      <p:sp>
        <p:nvSpPr>
          <p:cNvPr id="1490" name="Google Shape;1490;p39"/>
          <p:cNvSpPr txBox="1"/>
          <p:nvPr>
            <p:ph idx="4" type="subTitle"/>
          </p:nvPr>
        </p:nvSpPr>
        <p:spPr>
          <a:xfrm>
            <a:off x="4399149" y="3643300"/>
            <a:ext cx="4024800" cy="788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a:t>
            </a:r>
            <a:r>
              <a:rPr lang="en"/>
              <a:t>etect the arrival of the ball</a:t>
            </a:r>
            <a:endParaRPr/>
          </a:p>
          <a:p>
            <a:pPr indent="-304800" lvl="0" marL="457200" rtl="0" algn="l">
              <a:spcBef>
                <a:spcPts val="0"/>
              </a:spcBef>
              <a:spcAft>
                <a:spcPts val="0"/>
              </a:spcAft>
              <a:buSzPts val="1200"/>
              <a:buChar char="●"/>
            </a:pPr>
            <a:r>
              <a:rPr lang="en"/>
              <a:t>Trigger the following actions (moving to the next hole, the score, etc.).</a:t>
            </a:r>
            <a:endParaRPr/>
          </a:p>
        </p:txBody>
      </p:sp>
      <p:sp>
        <p:nvSpPr>
          <p:cNvPr id="1491" name="Google Shape;1491;p39"/>
          <p:cNvSpPr txBox="1"/>
          <p:nvPr>
            <p:ph idx="5" type="subTitle"/>
          </p:nvPr>
        </p:nvSpPr>
        <p:spPr>
          <a:xfrm>
            <a:off x="1177200" y="1434054"/>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a:t>
            </a:r>
            <a:endParaRPr/>
          </a:p>
        </p:txBody>
      </p:sp>
      <p:sp>
        <p:nvSpPr>
          <p:cNvPr id="1492" name="Google Shape;1492;p39"/>
          <p:cNvSpPr txBox="1"/>
          <p:nvPr>
            <p:ph idx="6" type="subTitle"/>
          </p:nvPr>
        </p:nvSpPr>
        <p:spPr>
          <a:xfrm>
            <a:off x="1315950" y="3052409"/>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Golf ball</a:t>
            </a:r>
            <a:endParaRPr/>
          </a:p>
        </p:txBody>
      </p:sp>
      <p:sp>
        <p:nvSpPr>
          <p:cNvPr id="1493" name="Google Shape;1493;p39"/>
          <p:cNvSpPr txBox="1"/>
          <p:nvPr>
            <p:ph idx="7" type="subTitle"/>
          </p:nvPr>
        </p:nvSpPr>
        <p:spPr>
          <a:xfrm>
            <a:off x="4993232" y="1434050"/>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Golf Club</a:t>
            </a:r>
            <a:endParaRPr/>
          </a:p>
        </p:txBody>
      </p:sp>
      <p:sp>
        <p:nvSpPr>
          <p:cNvPr id="1494" name="Google Shape;1494;p39"/>
          <p:cNvSpPr txBox="1"/>
          <p:nvPr>
            <p:ph idx="8" type="subTitle"/>
          </p:nvPr>
        </p:nvSpPr>
        <p:spPr>
          <a:xfrm>
            <a:off x="5067457" y="3374827"/>
            <a:ext cx="33183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Hole and End of Course Detection:</a:t>
            </a:r>
            <a:endParaRPr/>
          </a:p>
        </p:txBody>
      </p:sp>
      <p:pic>
        <p:nvPicPr>
          <p:cNvPr id="1495" name="Google Shape;1495;p39"/>
          <p:cNvPicPr preferRelativeResize="0"/>
          <p:nvPr/>
        </p:nvPicPr>
        <p:blipFill>
          <a:blip r:embed="rId3">
            <a:alphaModFix/>
          </a:blip>
          <a:stretch>
            <a:fillRect/>
          </a:stretch>
        </p:blipFill>
        <p:spPr>
          <a:xfrm>
            <a:off x="4768525" y="1434050"/>
            <a:ext cx="298925" cy="298925"/>
          </a:xfrm>
          <a:prstGeom prst="rect">
            <a:avLst/>
          </a:prstGeom>
          <a:noFill/>
          <a:ln>
            <a:noFill/>
          </a:ln>
        </p:spPr>
      </p:pic>
      <p:pic>
        <p:nvPicPr>
          <p:cNvPr id="1496" name="Google Shape;1496;p39"/>
          <p:cNvPicPr preferRelativeResize="0"/>
          <p:nvPr/>
        </p:nvPicPr>
        <p:blipFill>
          <a:blip r:embed="rId4">
            <a:alphaModFix/>
          </a:blip>
          <a:stretch>
            <a:fillRect/>
          </a:stretch>
        </p:blipFill>
        <p:spPr>
          <a:xfrm>
            <a:off x="800100" y="1355888"/>
            <a:ext cx="377100" cy="377100"/>
          </a:xfrm>
          <a:prstGeom prst="rect">
            <a:avLst/>
          </a:prstGeom>
          <a:noFill/>
          <a:ln>
            <a:noFill/>
          </a:ln>
        </p:spPr>
      </p:pic>
      <p:pic>
        <p:nvPicPr>
          <p:cNvPr id="1497" name="Google Shape;1497;p39"/>
          <p:cNvPicPr preferRelativeResize="0"/>
          <p:nvPr/>
        </p:nvPicPr>
        <p:blipFill>
          <a:blip r:embed="rId5">
            <a:alphaModFix/>
          </a:blip>
          <a:stretch>
            <a:fillRect/>
          </a:stretch>
        </p:blipFill>
        <p:spPr>
          <a:xfrm>
            <a:off x="938850" y="2967200"/>
            <a:ext cx="377100" cy="377100"/>
          </a:xfrm>
          <a:prstGeom prst="rect">
            <a:avLst/>
          </a:prstGeom>
          <a:noFill/>
          <a:ln>
            <a:noFill/>
          </a:ln>
        </p:spPr>
      </p:pic>
      <p:pic>
        <p:nvPicPr>
          <p:cNvPr id="1498" name="Google Shape;1498;p39"/>
          <p:cNvPicPr preferRelativeResize="0"/>
          <p:nvPr/>
        </p:nvPicPr>
        <p:blipFill>
          <a:blip r:embed="rId6">
            <a:alphaModFix/>
          </a:blip>
          <a:stretch>
            <a:fillRect/>
          </a:stretch>
        </p:blipFill>
        <p:spPr>
          <a:xfrm>
            <a:off x="4613175" y="310990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Club</a:t>
            </a:r>
            <a:r>
              <a:rPr lang="en"/>
              <a:t> and Ball Interaction System</a:t>
            </a:r>
            <a:endParaRPr/>
          </a:p>
          <a:p>
            <a:pPr indent="0" lvl="0" marL="0" rtl="0" algn="l">
              <a:spcBef>
                <a:spcPts val="0"/>
              </a:spcBef>
              <a:spcAft>
                <a:spcPts val="0"/>
              </a:spcAft>
              <a:buNone/>
            </a:pPr>
            <a:r>
              <a:rPr lang="en" sz="1200">
                <a:latin typeface="Open Sans"/>
                <a:ea typeface="Open Sans"/>
                <a:cs typeface="Open Sans"/>
                <a:sym typeface="Open Sans"/>
              </a:rPr>
              <a:t>The core of the game is the interaction between the golf club and the ball, and the use of Unity's physics helps to manage this effectively.</a:t>
            </a:r>
            <a:endParaRPr sz="1200">
              <a:latin typeface="Open Sans"/>
              <a:ea typeface="Open Sans"/>
              <a:cs typeface="Open Sans"/>
              <a:sym typeface="Open Sans"/>
            </a:endParaRPr>
          </a:p>
        </p:txBody>
      </p:sp>
      <p:sp>
        <p:nvSpPr>
          <p:cNvPr id="1504" name="Google Shape;1504;p40"/>
          <p:cNvSpPr txBox="1"/>
          <p:nvPr>
            <p:ph idx="1" type="subTitle"/>
          </p:nvPr>
        </p:nvSpPr>
        <p:spPr>
          <a:xfrm>
            <a:off x="1253400" y="1803500"/>
            <a:ext cx="6035100" cy="44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Using colliders on the club and ball.</a:t>
            </a:r>
            <a:endParaRPr/>
          </a:p>
          <a:p>
            <a:pPr indent="-304800" lvl="0" marL="457200" rtl="0" algn="l">
              <a:spcBef>
                <a:spcPts val="0"/>
              </a:spcBef>
              <a:spcAft>
                <a:spcPts val="0"/>
              </a:spcAft>
              <a:buSzPts val="1200"/>
              <a:buChar char="●"/>
            </a:pPr>
            <a:r>
              <a:rPr lang="en"/>
              <a:t>Physics : calculate force and direction of the hit based on the speed of the controller's movement and the angle of impact.</a:t>
            </a:r>
            <a:endParaRPr/>
          </a:p>
          <a:p>
            <a:pPr indent="0" lvl="0" marL="0" rtl="0" algn="l">
              <a:spcBef>
                <a:spcPts val="0"/>
              </a:spcBef>
              <a:spcAft>
                <a:spcPts val="0"/>
              </a:spcAft>
              <a:buNone/>
            </a:pPr>
            <a:r>
              <a:t/>
            </a:r>
            <a:endParaRPr/>
          </a:p>
        </p:txBody>
      </p:sp>
      <p:sp>
        <p:nvSpPr>
          <p:cNvPr id="1505" name="Google Shape;1505;p40"/>
          <p:cNvSpPr txBox="1"/>
          <p:nvPr>
            <p:ph idx="2" type="subTitle"/>
          </p:nvPr>
        </p:nvSpPr>
        <p:spPr>
          <a:xfrm>
            <a:off x="1253400" y="2892000"/>
            <a:ext cx="6035100" cy="44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Rigidbody system will be used to manage the movement of the ball (acceleration, deceleration, friction, etc.).</a:t>
            </a:r>
            <a:endParaRPr/>
          </a:p>
          <a:p>
            <a:pPr indent="-304800" lvl="0" marL="457200" rtl="0" algn="l">
              <a:spcBef>
                <a:spcPts val="0"/>
              </a:spcBef>
              <a:spcAft>
                <a:spcPts val="0"/>
              </a:spcAft>
              <a:buSzPts val="1200"/>
              <a:buChar char="●"/>
            </a:pPr>
            <a:r>
              <a:rPr lang="en"/>
              <a:t>Draw the trajectory of the ball ?</a:t>
            </a:r>
            <a:endParaRPr/>
          </a:p>
        </p:txBody>
      </p:sp>
      <p:sp>
        <p:nvSpPr>
          <p:cNvPr id="1506" name="Google Shape;1506;p40"/>
          <p:cNvSpPr txBox="1"/>
          <p:nvPr>
            <p:ph idx="3" type="subTitle"/>
          </p:nvPr>
        </p:nvSpPr>
        <p:spPr>
          <a:xfrm>
            <a:off x="1253400" y="3980500"/>
            <a:ext cx="6035100" cy="44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When the club hits the ball, simulating the feeling of contact</a:t>
            </a:r>
            <a:endParaRPr/>
          </a:p>
        </p:txBody>
      </p:sp>
      <p:sp>
        <p:nvSpPr>
          <p:cNvPr id="1507" name="Google Shape;1507;p40"/>
          <p:cNvSpPr txBox="1"/>
          <p:nvPr>
            <p:ph idx="4" type="subTitle"/>
          </p:nvPr>
        </p:nvSpPr>
        <p:spPr>
          <a:xfrm>
            <a:off x="1253400" y="1511000"/>
            <a:ext cx="6035100" cy="4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Collision Detection</a:t>
            </a:r>
            <a:endParaRPr/>
          </a:p>
        </p:txBody>
      </p:sp>
      <p:sp>
        <p:nvSpPr>
          <p:cNvPr id="1508" name="Google Shape;1508;p40"/>
          <p:cNvSpPr txBox="1"/>
          <p:nvPr>
            <p:ph idx="5" type="subTitle"/>
          </p:nvPr>
        </p:nvSpPr>
        <p:spPr>
          <a:xfrm>
            <a:off x="1253400" y="2599498"/>
            <a:ext cx="6035100" cy="4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Physics and Force Management</a:t>
            </a:r>
            <a:endParaRPr/>
          </a:p>
        </p:txBody>
      </p:sp>
      <p:sp>
        <p:nvSpPr>
          <p:cNvPr id="1509" name="Google Shape;1509;p40"/>
          <p:cNvSpPr txBox="1"/>
          <p:nvPr>
            <p:ph idx="6" type="subTitle"/>
          </p:nvPr>
        </p:nvSpPr>
        <p:spPr>
          <a:xfrm>
            <a:off x="1253400" y="3687998"/>
            <a:ext cx="6035100" cy="4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Haptic Feedback</a:t>
            </a:r>
            <a:endParaRPr/>
          </a:p>
        </p:txBody>
      </p:sp>
      <p:pic>
        <p:nvPicPr>
          <p:cNvPr id="1510" name="Google Shape;1510;p40"/>
          <p:cNvPicPr preferRelativeResize="0"/>
          <p:nvPr/>
        </p:nvPicPr>
        <p:blipFill>
          <a:blip r:embed="rId3">
            <a:alphaModFix/>
          </a:blip>
          <a:stretch>
            <a:fillRect/>
          </a:stretch>
        </p:blipFill>
        <p:spPr>
          <a:xfrm rot="1702397">
            <a:off x="720000" y="3780175"/>
            <a:ext cx="440700" cy="440700"/>
          </a:xfrm>
          <a:prstGeom prst="rect">
            <a:avLst/>
          </a:prstGeom>
          <a:noFill/>
          <a:ln>
            <a:noFill/>
          </a:ln>
        </p:spPr>
      </p:pic>
      <p:pic>
        <p:nvPicPr>
          <p:cNvPr id="1511" name="Google Shape;1511;p40"/>
          <p:cNvPicPr preferRelativeResize="0"/>
          <p:nvPr/>
        </p:nvPicPr>
        <p:blipFill>
          <a:blip r:embed="rId4">
            <a:alphaModFix/>
          </a:blip>
          <a:stretch>
            <a:fillRect/>
          </a:stretch>
        </p:blipFill>
        <p:spPr>
          <a:xfrm>
            <a:off x="641750" y="2811700"/>
            <a:ext cx="597200" cy="597200"/>
          </a:xfrm>
          <a:prstGeom prst="rect">
            <a:avLst/>
          </a:prstGeom>
          <a:noFill/>
          <a:ln>
            <a:noFill/>
          </a:ln>
        </p:spPr>
      </p:pic>
      <p:grpSp>
        <p:nvGrpSpPr>
          <p:cNvPr id="1512" name="Google Shape;1512;p40"/>
          <p:cNvGrpSpPr/>
          <p:nvPr/>
        </p:nvGrpSpPr>
        <p:grpSpPr>
          <a:xfrm>
            <a:off x="641765" y="1665224"/>
            <a:ext cx="597161" cy="606759"/>
            <a:chOff x="239073" y="3411907"/>
            <a:chExt cx="944576" cy="979750"/>
          </a:xfrm>
        </p:grpSpPr>
        <p:sp>
          <p:nvSpPr>
            <p:cNvPr id="1513" name="Google Shape;1513;p40"/>
            <p:cNvSpPr/>
            <p:nvPr/>
          </p:nvSpPr>
          <p:spPr>
            <a:xfrm>
              <a:off x="945325" y="3411907"/>
              <a:ext cx="238325" cy="504894"/>
            </a:xfrm>
            <a:custGeom>
              <a:rect b="b" l="l" r="r" t="t"/>
              <a:pathLst>
                <a:path extrusionOk="0" h="358717" w="169325">
                  <a:moveTo>
                    <a:pt x="0" y="346652"/>
                  </a:moveTo>
                  <a:lnTo>
                    <a:pt x="28706" y="358718"/>
                  </a:lnTo>
                  <a:lnTo>
                    <a:pt x="169325" y="11201"/>
                  </a:lnTo>
                  <a:lnTo>
                    <a:pt x="140263" y="0"/>
                  </a:lnTo>
                  <a:lnTo>
                    <a:pt x="0" y="3466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40"/>
            <p:cNvSpPr/>
            <p:nvPr/>
          </p:nvSpPr>
          <p:spPr>
            <a:xfrm>
              <a:off x="239073" y="3933512"/>
              <a:ext cx="739517" cy="458145"/>
            </a:xfrm>
            <a:custGeom>
              <a:rect b="b" l="l" r="r" t="t"/>
              <a:pathLst>
                <a:path extrusionOk="0" h="325503" w="525412">
                  <a:moveTo>
                    <a:pt x="467050" y="40188"/>
                  </a:moveTo>
                  <a:cubicBezTo>
                    <a:pt x="438928" y="109698"/>
                    <a:pt x="359785" y="143247"/>
                    <a:pt x="290275" y="115115"/>
                  </a:cubicBezTo>
                  <a:lnTo>
                    <a:pt x="138973" y="53898"/>
                  </a:lnTo>
                  <a:cubicBezTo>
                    <a:pt x="80318" y="30165"/>
                    <a:pt x="15339" y="69499"/>
                    <a:pt x="9165" y="132468"/>
                  </a:cubicBezTo>
                  <a:lnTo>
                    <a:pt x="461" y="221255"/>
                  </a:lnTo>
                  <a:cubicBezTo>
                    <a:pt x="-4999" y="276915"/>
                    <a:pt x="38703" y="325168"/>
                    <a:pt x="94633" y="325233"/>
                  </a:cubicBezTo>
                  <a:lnTo>
                    <a:pt x="331847" y="325504"/>
                  </a:lnTo>
                  <a:cubicBezTo>
                    <a:pt x="373602" y="325547"/>
                    <a:pt x="411206" y="300236"/>
                    <a:pt x="426873" y="261530"/>
                  </a:cubicBezTo>
                  <a:lnTo>
                    <a:pt x="458562" y="183208"/>
                  </a:lnTo>
                  <a:lnTo>
                    <a:pt x="525412" y="18002"/>
                  </a:lnTo>
                  <a:lnTo>
                    <a:pt x="483322" y="0"/>
                  </a:lnTo>
                  <a:lnTo>
                    <a:pt x="467061" y="401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40"/>
            <p:cNvSpPr/>
            <p:nvPr/>
          </p:nvSpPr>
          <p:spPr>
            <a:xfrm>
              <a:off x="940580" y="3860605"/>
              <a:ext cx="67049" cy="44664"/>
            </a:xfrm>
            <a:custGeom>
              <a:rect b="b" l="l" r="r" t="t"/>
              <a:pathLst>
                <a:path extrusionOk="0" h="31733" w="47637">
                  <a:moveTo>
                    <a:pt x="47637" y="18002"/>
                  </a:moveTo>
                  <a:lnTo>
                    <a:pt x="5557" y="0"/>
                  </a:lnTo>
                  <a:lnTo>
                    <a:pt x="0" y="13731"/>
                  </a:lnTo>
                  <a:lnTo>
                    <a:pt x="42080" y="31733"/>
                  </a:lnTo>
                  <a:lnTo>
                    <a:pt x="47637" y="180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40"/>
            <p:cNvSpPr/>
            <p:nvPr/>
          </p:nvSpPr>
          <p:spPr>
            <a:xfrm>
              <a:off x="918893" y="3879919"/>
              <a:ext cx="80927" cy="78964"/>
            </a:xfrm>
            <a:custGeom>
              <a:rect b="b" l="l" r="r" t="t"/>
              <a:pathLst>
                <a:path extrusionOk="0" h="56102" w="57497">
                  <a:moveTo>
                    <a:pt x="15418" y="0"/>
                  </a:moveTo>
                  <a:lnTo>
                    <a:pt x="0" y="38101"/>
                  </a:lnTo>
                  <a:lnTo>
                    <a:pt x="42091" y="56103"/>
                  </a:lnTo>
                  <a:lnTo>
                    <a:pt x="57498" y="18002"/>
                  </a:lnTo>
                  <a:lnTo>
                    <a:pt x="1541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40"/>
            <p:cNvSpPr/>
            <p:nvPr/>
          </p:nvSpPr>
          <p:spPr>
            <a:xfrm>
              <a:off x="268788" y="4029231"/>
              <a:ext cx="550036" cy="332630"/>
            </a:xfrm>
            <a:custGeom>
              <a:rect b="b" l="l" r="r" t="t"/>
              <a:pathLst>
                <a:path extrusionOk="0" h="236327" w="390789">
                  <a:moveTo>
                    <a:pt x="73520" y="236046"/>
                  </a:moveTo>
                  <a:cubicBezTo>
                    <a:pt x="52501" y="236025"/>
                    <a:pt x="33159" y="227429"/>
                    <a:pt x="19060" y="211860"/>
                  </a:cubicBezTo>
                  <a:cubicBezTo>
                    <a:pt x="4950" y="196280"/>
                    <a:pt x="-1688" y="176191"/>
                    <a:pt x="366" y="155270"/>
                  </a:cubicBezTo>
                  <a:lnTo>
                    <a:pt x="9070" y="66483"/>
                  </a:lnTo>
                  <a:cubicBezTo>
                    <a:pt x="12789" y="28576"/>
                    <a:pt x="44263" y="0"/>
                    <a:pt x="82288" y="0"/>
                  </a:cubicBezTo>
                  <a:cubicBezTo>
                    <a:pt x="91694" y="0"/>
                    <a:pt x="100993" y="1827"/>
                    <a:pt x="109923" y="5439"/>
                  </a:cubicBezTo>
                  <a:lnTo>
                    <a:pt x="351181" y="103060"/>
                  </a:lnTo>
                  <a:cubicBezTo>
                    <a:pt x="383616" y="116185"/>
                    <a:pt x="399272" y="153119"/>
                    <a:pt x="386146" y="185554"/>
                  </a:cubicBezTo>
                  <a:lnTo>
                    <a:pt x="386146" y="185554"/>
                  </a:lnTo>
                  <a:cubicBezTo>
                    <a:pt x="373669" y="216390"/>
                    <a:pt x="344109" y="236327"/>
                    <a:pt x="310841" y="236327"/>
                  </a:cubicBezTo>
                  <a:cubicBezTo>
                    <a:pt x="310841" y="236327"/>
                    <a:pt x="73530" y="236057"/>
                    <a:pt x="73530" y="2360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40"/>
            <p:cNvSpPr/>
            <p:nvPr/>
          </p:nvSpPr>
          <p:spPr>
            <a:xfrm>
              <a:off x="380943" y="4332176"/>
              <a:ext cx="301753" cy="7791"/>
            </a:xfrm>
            <a:custGeom>
              <a:rect b="b" l="l" r="r" t="t"/>
              <a:pathLst>
                <a:path extrusionOk="0" h="5535" w="214389">
                  <a:moveTo>
                    <a:pt x="211622" y="0"/>
                  </a:moveTo>
                  <a:lnTo>
                    <a:pt x="2768" y="0"/>
                  </a:lnTo>
                  <a:cubicBezTo>
                    <a:pt x="1243" y="0"/>
                    <a:pt x="0" y="1243"/>
                    <a:pt x="0" y="2768"/>
                  </a:cubicBezTo>
                  <a:lnTo>
                    <a:pt x="0" y="2768"/>
                  </a:lnTo>
                  <a:cubicBezTo>
                    <a:pt x="0" y="4292"/>
                    <a:pt x="1243" y="5536"/>
                    <a:pt x="2768" y="5536"/>
                  </a:cubicBezTo>
                  <a:lnTo>
                    <a:pt x="211622" y="5536"/>
                  </a:lnTo>
                  <a:cubicBezTo>
                    <a:pt x="213146" y="5536"/>
                    <a:pt x="214390" y="4292"/>
                    <a:pt x="214390" y="2768"/>
                  </a:cubicBezTo>
                  <a:lnTo>
                    <a:pt x="214390" y="2768"/>
                  </a:lnTo>
                  <a:cubicBezTo>
                    <a:pt x="214390" y="1243"/>
                    <a:pt x="213146" y="0"/>
                    <a:pt x="21162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40"/>
            <p:cNvSpPr/>
            <p:nvPr/>
          </p:nvSpPr>
          <p:spPr>
            <a:xfrm>
              <a:off x="356702" y="4307888"/>
              <a:ext cx="350282" cy="7791"/>
            </a:xfrm>
            <a:custGeom>
              <a:rect b="b" l="l" r="r" t="t"/>
              <a:pathLst>
                <a:path extrusionOk="0" h="5535" w="248868">
                  <a:moveTo>
                    <a:pt x="246101" y="0"/>
                  </a:moveTo>
                  <a:lnTo>
                    <a:pt x="2768" y="0"/>
                  </a:lnTo>
                  <a:cubicBezTo>
                    <a:pt x="1243" y="0"/>
                    <a:pt x="0" y="1243"/>
                    <a:pt x="0" y="2768"/>
                  </a:cubicBezTo>
                  <a:lnTo>
                    <a:pt x="0" y="2768"/>
                  </a:lnTo>
                  <a:cubicBezTo>
                    <a:pt x="0" y="4293"/>
                    <a:pt x="1243" y="5536"/>
                    <a:pt x="2768" y="5536"/>
                  </a:cubicBezTo>
                  <a:lnTo>
                    <a:pt x="246101" y="5536"/>
                  </a:lnTo>
                  <a:cubicBezTo>
                    <a:pt x="247625" y="5536"/>
                    <a:pt x="248869" y="4293"/>
                    <a:pt x="248869" y="2768"/>
                  </a:cubicBezTo>
                  <a:lnTo>
                    <a:pt x="248869" y="2768"/>
                  </a:lnTo>
                  <a:cubicBezTo>
                    <a:pt x="248869" y="1243"/>
                    <a:pt x="247625" y="0"/>
                    <a:pt x="24610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0"/>
            <p:cNvSpPr/>
            <p:nvPr/>
          </p:nvSpPr>
          <p:spPr>
            <a:xfrm>
              <a:off x="321328" y="4283602"/>
              <a:ext cx="399800" cy="7791"/>
            </a:xfrm>
            <a:custGeom>
              <a:rect b="b" l="l" r="r" t="t"/>
              <a:pathLst>
                <a:path extrusionOk="0" h="5535" w="284050">
                  <a:moveTo>
                    <a:pt x="281283" y="0"/>
                  </a:moveTo>
                  <a:lnTo>
                    <a:pt x="2768" y="0"/>
                  </a:lnTo>
                  <a:cubicBezTo>
                    <a:pt x="1243" y="0"/>
                    <a:pt x="0" y="1243"/>
                    <a:pt x="0" y="2768"/>
                  </a:cubicBezTo>
                  <a:lnTo>
                    <a:pt x="0" y="2768"/>
                  </a:lnTo>
                  <a:cubicBezTo>
                    <a:pt x="0" y="4292"/>
                    <a:pt x="1243" y="5535"/>
                    <a:pt x="2768" y="5535"/>
                  </a:cubicBezTo>
                  <a:lnTo>
                    <a:pt x="281283" y="5535"/>
                  </a:lnTo>
                  <a:cubicBezTo>
                    <a:pt x="282807" y="5535"/>
                    <a:pt x="284051" y="4292"/>
                    <a:pt x="284051" y="2768"/>
                  </a:cubicBezTo>
                  <a:lnTo>
                    <a:pt x="284051" y="2768"/>
                  </a:lnTo>
                  <a:cubicBezTo>
                    <a:pt x="284051" y="1243"/>
                    <a:pt x="282807" y="0"/>
                    <a:pt x="28128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40"/>
            <p:cNvSpPr/>
            <p:nvPr/>
          </p:nvSpPr>
          <p:spPr>
            <a:xfrm>
              <a:off x="316568" y="4259314"/>
              <a:ext cx="417422" cy="7791"/>
            </a:xfrm>
            <a:custGeom>
              <a:rect b="b" l="l" r="r" t="t"/>
              <a:pathLst>
                <a:path extrusionOk="0" h="5535" w="296570">
                  <a:moveTo>
                    <a:pt x="293803" y="0"/>
                  </a:moveTo>
                  <a:lnTo>
                    <a:pt x="2768" y="0"/>
                  </a:lnTo>
                  <a:cubicBezTo>
                    <a:pt x="1243" y="0"/>
                    <a:pt x="0" y="1243"/>
                    <a:pt x="0" y="2768"/>
                  </a:cubicBezTo>
                  <a:lnTo>
                    <a:pt x="0" y="2768"/>
                  </a:lnTo>
                  <a:cubicBezTo>
                    <a:pt x="0" y="4293"/>
                    <a:pt x="1243" y="5536"/>
                    <a:pt x="2768" y="5536"/>
                  </a:cubicBezTo>
                  <a:lnTo>
                    <a:pt x="293803" y="5536"/>
                  </a:lnTo>
                  <a:cubicBezTo>
                    <a:pt x="295328" y="5536"/>
                    <a:pt x="296571" y="4293"/>
                    <a:pt x="296571" y="2768"/>
                  </a:cubicBezTo>
                  <a:lnTo>
                    <a:pt x="296571" y="2768"/>
                  </a:lnTo>
                  <a:cubicBezTo>
                    <a:pt x="296571" y="1243"/>
                    <a:pt x="295328" y="0"/>
                    <a:pt x="2938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40"/>
            <p:cNvSpPr/>
            <p:nvPr/>
          </p:nvSpPr>
          <p:spPr>
            <a:xfrm>
              <a:off x="322834" y="4235028"/>
              <a:ext cx="423570" cy="7791"/>
            </a:xfrm>
            <a:custGeom>
              <a:rect b="b" l="l" r="r" t="t"/>
              <a:pathLst>
                <a:path extrusionOk="0" h="5535" w="300938">
                  <a:moveTo>
                    <a:pt x="298171" y="0"/>
                  </a:moveTo>
                  <a:lnTo>
                    <a:pt x="2768" y="0"/>
                  </a:lnTo>
                  <a:cubicBezTo>
                    <a:pt x="1243" y="0"/>
                    <a:pt x="0" y="1243"/>
                    <a:pt x="0" y="2767"/>
                  </a:cubicBezTo>
                  <a:lnTo>
                    <a:pt x="0" y="2767"/>
                  </a:lnTo>
                  <a:cubicBezTo>
                    <a:pt x="0" y="4292"/>
                    <a:pt x="1243" y="5535"/>
                    <a:pt x="2768" y="5535"/>
                  </a:cubicBezTo>
                  <a:lnTo>
                    <a:pt x="298171" y="5535"/>
                  </a:lnTo>
                  <a:cubicBezTo>
                    <a:pt x="299696" y="5535"/>
                    <a:pt x="300939" y="4292"/>
                    <a:pt x="300939" y="2767"/>
                  </a:cubicBezTo>
                  <a:lnTo>
                    <a:pt x="300939" y="2767"/>
                  </a:lnTo>
                  <a:cubicBezTo>
                    <a:pt x="300939" y="1243"/>
                    <a:pt x="299696" y="0"/>
                    <a:pt x="29817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40"/>
            <p:cNvSpPr/>
            <p:nvPr/>
          </p:nvSpPr>
          <p:spPr>
            <a:xfrm>
              <a:off x="327594" y="4210740"/>
              <a:ext cx="424636" cy="7791"/>
            </a:xfrm>
            <a:custGeom>
              <a:rect b="b" l="l" r="r" t="t"/>
              <a:pathLst>
                <a:path extrusionOk="0" h="5535" w="301695">
                  <a:moveTo>
                    <a:pt x="298928" y="0"/>
                  </a:moveTo>
                  <a:lnTo>
                    <a:pt x="2768" y="0"/>
                  </a:lnTo>
                  <a:cubicBezTo>
                    <a:pt x="1243" y="0"/>
                    <a:pt x="0" y="1243"/>
                    <a:pt x="0" y="2768"/>
                  </a:cubicBezTo>
                  <a:lnTo>
                    <a:pt x="0" y="2768"/>
                  </a:lnTo>
                  <a:cubicBezTo>
                    <a:pt x="0" y="4293"/>
                    <a:pt x="1243" y="5536"/>
                    <a:pt x="2768" y="5536"/>
                  </a:cubicBezTo>
                  <a:lnTo>
                    <a:pt x="298928" y="5536"/>
                  </a:lnTo>
                  <a:cubicBezTo>
                    <a:pt x="300452" y="5536"/>
                    <a:pt x="301696" y="4293"/>
                    <a:pt x="301696" y="2768"/>
                  </a:cubicBezTo>
                  <a:lnTo>
                    <a:pt x="301696" y="2768"/>
                  </a:lnTo>
                  <a:cubicBezTo>
                    <a:pt x="301696" y="1243"/>
                    <a:pt x="300452" y="0"/>
                    <a:pt x="29892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40"/>
            <p:cNvSpPr/>
            <p:nvPr/>
          </p:nvSpPr>
          <p:spPr>
            <a:xfrm>
              <a:off x="329738" y="4186452"/>
              <a:ext cx="404244" cy="7791"/>
            </a:xfrm>
            <a:custGeom>
              <a:rect b="b" l="l" r="r" t="t"/>
              <a:pathLst>
                <a:path extrusionOk="0" h="5535" w="287207">
                  <a:moveTo>
                    <a:pt x="284440" y="0"/>
                  </a:moveTo>
                  <a:lnTo>
                    <a:pt x="2768" y="0"/>
                  </a:lnTo>
                  <a:cubicBezTo>
                    <a:pt x="1243" y="0"/>
                    <a:pt x="0" y="1244"/>
                    <a:pt x="0" y="2768"/>
                  </a:cubicBezTo>
                  <a:lnTo>
                    <a:pt x="0" y="2768"/>
                  </a:lnTo>
                  <a:cubicBezTo>
                    <a:pt x="0" y="4293"/>
                    <a:pt x="1243" y="5536"/>
                    <a:pt x="2768" y="5536"/>
                  </a:cubicBezTo>
                  <a:lnTo>
                    <a:pt x="284440" y="5536"/>
                  </a:lnTo>
                  <a:cubicBezTo>
                    <a:pt x="285965" y="5536"/>
                    <a:pt x="287208" y="4293"/>
                    <a:pt x="287208" y="2768"/>
                  </a:cubicBezTo>
                  <a:lnTo>
                    <a:pt x="287208" y="2768"/>
                  </a:lnTo>
                  <a:cubicBezTo>
                    <a:pt x="287208" y="1244"/>
                    <a:pt x="285965" y="0"/>
                    <a:pt x="28444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40"/>
            <p:cNvSpPr/>
            <p:nvPr/>
          </p:nvSpPr>
          <p:spPr>
            <a:xfrm>
              <a:off x="334864" y="4162180"/>
              <a:ext cx="299881" cy="7791"/>
            </a:xfrm>
            <a:custGeom>
              <a:rect b="b" l="l" r="r" t="t"/>
              <a:pathLst>
                <a:path extrusionOk="0" h="5535" w="213059">
                  <a:moveTo>
                    <a:pt x="210292" y="0"/>
                  </a:moveTo>
                  <a:lnTo>
                    <a:pt x="2768" y="0"/>
                  </a:lnTo>
                  <a:cubicBezTo>
                    <a:pt x="1243" y="0"/>
                    <a:pt x="0" y="1244"/>
                    <a:pt x="0" y="2768"/>
                  </a:cubicBezTo>
                  <a:lnTo>
                    <a:pt x="0" y="2768"/>
                  </a:lnTo>
                  <a:cubicBezTo>
                    <a:pt x="0" y="4293"/>
                    <a:pt x="1243" y="5536"/>
                    <a:pt x="2768" y="5536"/>
                  </a:cubicBezTo>
                  <a:lnTo>
                    <a:pt x="210292" y="5536"/>
                  </a:lnTo>
                  <a:cubicBezTo>
                    <a:pt x="211816" y="5536"/>
                    <a:pt x="213060" y="4293"/>
                    <a:pt x="213060" y="2768"/>
                  </a:cubicBezTo>
                  <a:lnTo>
                    <a:pt x="213060" y="2768"/>
                  </a:lnTo>
                  <a:cubicBezTo>
                    <a:pt x="213060" y="1244"/>
                    <a:pt x="211816" y="0"/>
                    <a:pt x="21029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40"/>
            <p:cNvSpPr/>
            <p:nvPr/>
          </p:nvSpPr>
          <p:spPr>
            <a:xfrm>
              <a:off x="337737" y="4137894"/>
              <a:ext cx="267224" cy="7791"/>
            </a:xfrm>
            <a:custGeom>
              <a:rect b="b" l="l" r="r" t="t"/>
              <a:pathLst>
                <a:path extrusionOk="0" h="5535" w="189857">
                  <a:moveTo>
                    <a:pt x="187089" y="0"/>
                  </a:moveTo>
                  <a:lnTo>
                    <a:pt x="2768" y="0"/>
                  </a:lnTo>
                  <a:cubicBezTo>
                    <a:pt x="1243" y="0"/>
                    <a:pt x="0" y="1243"/>
                    <a:pt x="0" y="2768"/>
                  </a:cubicBezTo>
                  <a:lnTo>
                    <a:pt x="0" y="2768"/>
                  </a:lnTo>
                  <a:cubicBezTo>
                    <a:pt x="0" y="4292"/>
                    <a:pt x="1243" y="5536"/>
                    <a:pt x="2768" y="5536"/>
                  </a:cubicBezTo>
                  <a:lnTo>
                    <a:pt x="187089" y="5536"/>
                  </a:lnTo>
                  <a:cubicBezTo>
                    <a:pt x="188614" y="5536"/>
                    <a:pt x="189857" y="4292"/>
                    <a:pt x="189857" y="2768"/>
                  </a:cubicBezTo>
                  <a:lnTo>
                    <a:pt x="189857" y="2768"/>
                  </a:lnTo>
                  <a:cubicBezTo>
                    <a:pt x="189857" y="1243"/>
                    <a:pt x="188614" y="0"/>
                    <a:pt x="1870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40"/>
            <p:cNvSpPr/>
            <p:nvPr/>
          </p:nvSpPr>
          <p:spPr>
            <a:xfrm>
              <a:off x="341693" y="4113606"/>
              <a:ext cx="203370" cy="7791"/>
            </a:xfrm>
            <a:custGeom>
              <a:rect b="b" l="l" r="r" t="t"/>
              <a:pathLst>
                <a:path extrusionOk="0" h="5535" w="144490">
                  <a:moveTo>
                    <a:pt x="141723" y="0"/>
                  </a:moveTo>
                  <a:lnTo>
                    <a:pt x="2768" y="0"/>
                  </a:lnTo>
                  <a:cubicBezTo>
                    <a:pt x="1243" y="0"/>
                    <a:pt x="0" y="1243"/>
                    <a:pt x="0" y="2768"/>
                  </a:cubicBezTo>
                  <a:lnTo>
                    <a:pt x="0" y="2768"/>
                  </a:lnTo>
                  <a:cubicBezTo>
                    <a:pt x="0" y="4293"/>
                    <a:pt x="1243" y="5536"/>
                    <a:pt x="2768" y="5536"/>
                  </a:cubicBezTo>
                  <a:lnTo>
                    <a:pt x="141723" y="5536"/>
                  </a:lnTo>
                  <a:cubicBezTo>
                    <a:pt x="143247" y="5536"/>
                    <a:pt x="144490" y="4293"/>
                    <a:pt x="144490" y="2768"/>
                  </a:cubicBezTo>
                  <a:lnTo>
                    <a:pt x="144490" y="2768"/>
                  </a:lnTo>
                  <a:cubicBezTo>
                    <a:pt x="144490" y="1243"/>
                    <a:pt x="143247" y="0"/>
                    <a:pt x="14172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40"/>
            <p:cNvSpPr/>
            <p:nvPr/>
          </p:nvSpPr>
          <p:spPr>
            <a:xfrm>
              <a:off x="349645" y="4089319"/>
              <a:ext cx="143792" cy="7791"/>
            </a:xfrm>
            <a:custGeom>
              <a:rect b="b" l="l" r="r" t="t"/>
              <a:pathLst>
                <a:path extrusionOk="0" h="5535" w="102161">
                  <a:moveTo>
                    <a:pt x="99394" y="0"/>
                  </a:moveTo>
                  <a:lnTo>
                    <a:pt x="2768" y="0"/>
                  </a:lnTo>
                  <a:cubicBezTo>
                    <a:pt x="1243" y="0"/>
                    <a:pt x="0" y="1243"/>
                    <a:pt x="0" y="2768"/>
                  </a:cubicBezTo>
                  <a:lnTo>
                    <a:pt x="0" y="2768"/>
                  </a:lnTo>
                  <a:cubicBezTo>
                    <a:pt x="0" y="4292"/>
                    <a:pt x="1243" y="5535"/>
                    <a:pt x="2768" y="5535"/>
                  </a:cubicBezTo>
                  <a:lnTo>
                    <a:pt x="99394" y="5535"/>
                  </a:lnTo>
                  <a:cubicBezTo>
                    <a:pt x="100918" y="5535"/>
                    <a:pt x="102162" y="4292"/>
                    <a:pt x="102162" y="2768"/>
                  </a:cubicBezTo>
                  <a:lnTo>
                    <a:pt x="102162" y="2768"/>
                  </a:lnTo>
                  <a:cubicBezTo>
                    <a:pt x="102162" y="1243"/>
                    <a:pt x="100918" y="0"/>
                    <a:pt x="9939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40"/>
            <p:cNvSpPr/>
            <p:nvPr/>
          </p:nvSpPr>
          <p:spPr>
            <a:xfrm>
              <a:off x="380943" y="4065032"/>
              <a:ext cx="72101" cy="7791"/>
            </a:xfrm>
            <a:custGeom>
              <a:rect b="b" l="l" r="r" t="t"/>
              <a:pathLst>
                <a:path extrusionOk="0" h="5535" w="51226">
                  <a:moveTo>
                    <a:pt x="48459" y="0"/>
                  </a:moveTo>
                  <a:lnTo>
                    <a:pt x="2768" y="0"/>
                  </a:lnTo>
                  <a:cubicBezTo>
                    <a:pt x="1243" y="0"/>
                    <a:pt x="0" y="1243"/>
                    <a:pt x="0" y="2768"/>
                  </a:cubicBezTo>
                  <a:lnTo>
                    <a:pt x="0" y="2768"/>
                  </a:lnTo>
                  <a:cubicBezTo>
                    <a:pt x="0" y="4293"/>
                    <a:pt x="1243" y="5536"/>
                    <a:pt x="2768" y="5536"/>
                  </a:cubicBezTo>
                  <a:lnTo>
                    <a:pt x="48459" y="5536"/>
                  </a:lnTo>
                  <a:cubicBezTo>
                    <a:pt x="49983" y="5536"/>
                    <a:pt x="51227" y="4293"/>
                    <a:pt x="51227" y="2768"/>
                  </a:cubicBezTo>
                  <a:lnTo>
                    <a:pt x="51227" y="2768"/>
                  </a:lnTo>
                  <a:cubicBezTo>
                    <a:pt x="51227" y="1243"/>
                    <a:pt x="49983" y="0"/>
                    <a:pt x="484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40"/>
            <p:cNvSpPr/>
            <p:nvPr/>
          </p:nvSpPr>
          <p:spPr>
            <a:xfrm>
              <a:off x="762633" y="4079223"/>
              <a:ext cx="95979" cy="57700"/>
            </a:xfrm>
            <a:custGeom>
              <a:rect b="b" l="l" r="r" t="t"/>
              <a:pathLst>
                <a:path extrusionOk="0" h="40995" w="68191">
                  <a:moveTo>
                    <a:pt x="55605" y="4312"/>
                  </a:moveTo>
                  <a:cubicBezTo>
                    <a:pt x="57303" y="2788"/>
                    <a:pt x="59011" y="1177"/>
                    <a:pt x="61152" y="399"/>
                  </a:cubicBezTo>
                  <a:cubicBezTo>
                    <a:pt x="63292" y="-380"/>
                    <a:pt x="66028" y="-67"/>
                    <a:pt x="67379" y="1772"/>
                  </a:cubicBezTo>
                  <a:cubicBezTo>
                    <a:pt x="69261" y="4323"/>
                    <a:pt x="67531" y="7913"/>
                    <a:pt x="65649" y="10465"/>
                  </a:cubicBezTo>
                  <a:cubicBezTo>
                    <a:pt x="53659" y="26747"/>
                    <a:pt x="34976" y="37937"/>
                    <a:pt x="14963" y="40802"/>
                  </a:cubicBezTo>
                  <a:cubicBezTo>
                    <a:pt x="10292" y="41473"/>
                    <a:pt x="-1925" y="40760"/>
                    <a:pt x="259" y="32737"/>
                  </a:cubicBezTo>
                  <a:cubicBezTo>
                    <a:pt x="1621" y="27764"/>
                    <a:pt x="12174" y="27526"/>
                    <a:pt x="16217" y="26326"/>
                  </a:cubicBezTo>
                  <a:cubicBezTo>
                    <a:pt x="30749" y="21990"/>
                    <a:pt x="44317" y="14443"/>
                    <a:pt x="55605" y="43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40"/>
            <p:cNvSpPr/>
            <p:nvPr/>
          </p:nvSpPr>
          <p:spPr>
            <a:xfrm>
              <a:off x="865239" y="4046830"/>
              <a:ext cx="18448" cy="19910"/>
            </a:xfrm>
            <a:custGeom>
              <a:rect b="b" l="l" r="r" t="t"/>
              <a:pathLst>
                <a:path extrusionOk="0" h="14146" w="13107">
                  <a:moveTo>
                    <a:pt x="877" y="8032"/>
                  </a:moveTo>
                  <a:cubicBezTo>
                    <a:pt x="401" y="8940"/>
                    <a:pt x="22" y="9924"/>
                    <a:pt x="1" y="10951"/>
                  </a:cubicBezTo>
                  <a:cubicBezTo>
                    <a:pt x="-21" y="11978"/>
                    <a:pt x="379" y="13059"/>
                    <a:pt x="1212" y="13643"/>
                  </a:cubicBezTo>
                  <a:cubicBezTo>
                    <a:pt x="1947" y="14162"/>
                    <a:pt x="2931" y="14248"/>
                    <a:pt x="3817" y="14043"/>
                  </a:cubicBezTo>
                  <a:cubicBezTo>
                    <a:pt x="4704" y="13838"/>
                    <a:pt x="5493" y="13373"/>
                    <a:pt x="6250" y="12865"/>
                  </a:cubicBezTo>
                  <a:cubicBezTo>
                    <a:pt x="8153" y="11589"/>
                    <a:pt x="9861" y="10042"/>
                    <a:pt x="11310" y="8270"/>
                  </a:cubicBezTo>
                  <a:cubicBezTo>
                    <a:pt x="13224" y="5934"/>
                    <a:pt x="14716" y="-499"/>
                    <a:pt x="9732" y="31"/>
                  </a:cubicBezTo>
                  <a:cubicBezTo>
                    <a:pt x="6218" y="409"/>
                    <a:pt x="2358" y="5156"/>
                    <a:pt x="877" y="8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40"/>
            <p:cNvSpPr/>
            <p:nvPr/>
          </p:nvSpPr>
          <p:spPr>
            <a:xfrm>
              <a:off x="300745" y="4009059"/>
              <a:ext cx="72869" cy="42429"/>
            </a:xfrm>
            <a:custGeom>
              <a:rect b="b" l="l" r="r" t="t"/>
              <a:pathLst>
                <a:path extrusionOk="0" h="30145" w="51772">
                  <a:moveTo>
                    <a:pt x="42636" y="459"/>
                  </a:moveTo>
                  <a:cubicBezTo>
                    <a:pt x="44496" y="70"/>
                    <a:pt x="46442" y="-244"/>
                    <a:pt x="48269" y="264"/>
                  </a:cubicBezTo>
                  <a:cubicBezTo>
                    <a:pt x="50096" y="773"/>
                    <a:pt x="51761" y="2340"/>
                    <a:pt x="51772" y="4243"/>
                  </a:cubicBezTo>
                  <a:cubicBezTo>
                    <a:pt x="51783" y="7270"/>
                    <a:pt x="48150" y="8719"/>
                    <a:pt x="45220" y="9509"/>
                  </a:cubicBezTo>
                  <a:cubicBezTo>
                    <a:pt x="33511" y="12687"/>
                    <a:pt x="22461" y="18299"/>
                    <a:pt x="12979" y="25889"/>
                  </a:cubicBezTo>
                  <a:cubicBezTo>
                    <a:pt x="10071" y="28224"/>
                    <a:pt x="5432" y="32008"/>
                    <a:pt x="1637" y="29078"/>
                  </a:cubicBezTo>
                  <a:cubicBezTo>
                    <a:pt x="-1325" y="26786"/>
                    <a:pt x="243" y="22948"/>
                    <a:pt x="2329" y="20645"/>
                  </a:cubicBezTo>
                  <a:cubicBezTo>
                    <a:pt x="8503" y="13833"/>
                    <a:pt x="18417" y="8838"/>
                    <a:pt x="26775" y="5368"/>
                  </a:cubicBezTo>
                  <a:cubicBezTo>
                    <a:pt x="31889" y="3237"/>
                    <a:pt x="37209" y="1594"/>
                    <a:pt x="42636" y="47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40"/>
            <p:cNvSpPr/>
            <p:nvPr/>
          </p:nvSpPr>
          <p:spPr>
            <a:xfrm>
              <a:off x="389588" y="4007004"/>
              <a:ext cx="37140" cy="19578"/>
            </a:xfrm>
            <a:custGeom>
              <a:rect b="b" l="l" r="r" t="t"/>
              <a:pathLst>
                <a:path extrusionOk="0" h="13910" w="26387">
                  <a:moveTo>
                    <a:pt x="222" y="6753"/>
                  </a:moveTo>
                  <a:cubicBezTo>
                    <a:pt x="860" y="8289"/>
                    <a:pt x="2665" y="8926"/>
                    <a:pt x="4266" y="9380"/>
                  </a:cubicBezTo>
                  <a:cubicBezTo>
                    <a:pt x="8861" y="10688"/>
                    <a:pt x="13456" y="11975"/>
                    <a:pt x="18062" y="13229"/>
                  </a:cubicBezTo>
                  <a:cubicBezTo>
                    <a:pt x="19586" y="13640"/>
                    <a:pt x="21154" y="14062"/>
                    <a:pt x="22722" y="13857"/>
                  </a:cubicBezTo>
                  <a:cubicBezTo>
                    <a:pt x="24289" y="13651"/>
                    <a:pt x="25857" y="12678"/>
                    <a:pt x="26279" y="11154"/>
                  </a:cubicBezTo>
                  <a:cubicBezTo>
                    <a:pt x="26581" y="10051"/>
                    <a:pt x="26225" y="8861"/>
                    <a:pt x="25576" y="7921"/>
                  </a:cubicBezTo>
                  <a:cubicBezTo>
                    <a:pt x="24927" y="6991"/>
                    <a:pt x="24008" y="6277"/>
                    <a:pt x="23068" y="5629"/>
                  </a:cubicBezTo>
                  <a:cubicBezTo>
                    <a:pt x="18548" y="2526"/>
                    <a:pt x="13261" y="677"/>
                    <a:pt x="7823" y="93"/>
                  </a:cubicBezTo>
                  <a:cubicBezTo>
                    <a:pt x="6104" y="-91"/>
                    <a:pt x="4612" y="-91"/>
                    <a:pt x="3163" y="936"/>
                  </a:cubicBezTo>
                  <a:cubicBezTo>
                    <a:pt x="1444" y="2147"/>
                    <a:pt x="-719" y="4472"/>
                    <a:pt x="233" y="67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34" name="Google Shape;1534;p40"/>
          <p:cNvGrpSpPr/>
          <p:nvPr/>
        </p:nvGrpSpPr>
        <p:grpSpPr>
          <a:xfrm>
            <a:off x="723012" y="2114318"/>
            <a:ext cx="179406" cy="268157"/>
            <a:chOff x="1298027" y="4087007"/>
            <a:chExt cx="283780" cy="433000"/>
          </a:xfrm>
        </p:grpSpPr>
        <p:sp>
          <p:nvSpPr>
            <p:cNvPr id="1535" name="Google Shape;1535;p4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40"/>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4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40"/>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9" name="Google Shape;1539;p40"/>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40"/>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40"/>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4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40"/>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40"/>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40"/>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40"/>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40"/>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40"/>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41"/>
          <p:cNvSpPr txBox="1"/>
          <p:nvPr>
            <p:ph type="title"/>
          </p:nvPr>
        </p:nvSpPr>
        <p:spPr>
          <a:xfrm>
            <a:off x="720000" y="2438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In-Game UI</a:t>
            </a:r>
            <a:endParaRPr/>
          </a:p>
        </p:txBody>
      </p:sp>
      <p:sp>
        <p:nvSpPr>
          <p:cNvPr id="1554" name="Google Shape;1554;p41"/>
          <p:cNvSpPr txBox="1"/>
          <p:nvPr>
            <p:ph idx="4" type="subTitle"/>
          </p:nvPr>
        </p:nvSpPr>
        <p:spPr>
          <a:xfrm>
            <a:off x="1048325" y="3953825"/>
            <a:ext cx="6035100" cy="4407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Hit counter</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Total score</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Real time feedback</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Map?</a:t>
            </a:r>
            <a:endParaRPr b="1" sz="1600">
              <a:latin typeface="Open Sans"/>
              <a:ea typeface="Open Sans"/>
              <a:cs typeface="Open Sans"/>
              <a:sym typeface="Open Sans"/>
            </a:endParaRPr>
          </a:p>
        </p:txBody>
      </p:sp>
      <p:sp>
        <p:nvSpPr>
          <p:cNvPr id="1555" name="Google Shape;1555;p41"/>
          <p:cNvSpPr txBox="1"/>
          <p:nvPr>
            <p:ph idx="1" type="subTitle"/>
          </p:nvPr>
        </p:nvSpPr>
        <p:spPr>
          <a:xfrm>
            <a:off x="720000" y="2908925"/>
            <a:ext cx="60351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n-game interface minimalist but effective to maintain immersion</a:t>
            </a:r>
            <a:endParaRPr/>
          </a:p>
        </p:txBody>
      </p:sp>
      <p:sp>
        <p:nvSpPr>
          <p:cNvPr id="1556" name="Google Shape;1556;p41"/>
          <p:cNvSpPr txBox="1"/>
          <p:nvPr>
            <p:ph type="title"/>
          </p:nvPr>
        </p:nvSpPr>
        <p:spPr>
          <a:xfrm>
            <a:off x="720000" y="261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Movement ?</a:t>
            </a:r>
            <a:endParaRPr/>
          </a:p>
        </p:txBody>
      </p:sp>
      <p:sp>
        <p:nvSpPr>
          <p:cNvPr id="1557" name="Google Shape;1557;p41"/>
          <p:cNvSpPr txBox="1"/>
          <p:nvPr>
            <p:ph idx="4" type="subTitle"/>
          </p:nvPr>
        </p:nvSpPr>
        <p:spPr>
          <a:xfrm>
            <a:off x="1048325" y="1929200"/>
            <a:ext cx="6035100" cy="440700"/>
          </a:xfrm>
          <a:prstGeom prst="rect">
            <a:avLst/>
          </a:prstGeom>
        </p:spPr>
        <p:txBody>
          <a:bodyPr anchorCtr="0" anchor="b" bIns="91425" lIns="91425" spcFirstLastPara="1" rIns="91425" wrap="square" tIns="91425">
            <a:noAutofit/>
          </a:bodyPr>
          <a:lstStyle/>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Completely free movement with the joystick</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Teleportation and immobilization</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 sz="1600">
                <a:latin typeface="Open Sans"/>
                <a:ea typeface="Open Sans"/>
                <a:cs typeface="Open Sans"/>
                <a:sym typeface="Open Sans"/>
              </a:rPr>
              <a:t>A mix of both</a:t>
            </a:r>
            <a:endParaRPr b="1" sz="1600">
              <a:latin typeface="Open Sans"/>
              <a:ea typeface="Open Sans"/>
              <a:cs typeface="Open Sans"/>
              <a:sym typeface="Open Sans"/>
            </a:endParaRPr>
          </a:p>
          <a:p>
            <a:pPr indent="0" lvl="0" marL="0" rtl="0" algn="l">
              <a:spcBef>
                <a:spcPts val="0"/>
              </a:spcBef>
              <a:spcAft>
                <a:spcPts val="0"/>
              </a:spcAft>
              <a:buNone/>
            </a:pPr>
            <a:r>
              <a:t/>
            </a:r>
            <a:endParaRPr b="1" sz="1600">
              <a:latin typeface="Open Sans"/>
              <a:ea typeface="Open Sans"/>
              <a:cs typeface="Open Sans"/>
              <a:sym typeface="Open Sans"/>
            </a:endParaRPr>
          </a:p>
        </p:txBody>
      </p:sp>
      <p:sp>
        <p:nvSpPr>
          <p:cNvPr id="1558" name="Google Shape;1558;p41"/>
          <p:cNvSpPr txBox="1"/>
          <p:nvPr>
            <p:ph idx="1" type="subTitle"/>
          </p:nvPr>
        </p:nvSpPr>
        <p:spPr>
          <a:xfrm>
            <a:off x="720000" y="731900"/>
            <a:ext cx="6035100" cy="4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ood to have some freedom for immersion but careful not to make the game too hard or boring.</a:t>
            </a:r>
            <a:endParaRPr/>
          </a:p>
        </p:txBody>
      </p:sp>
      <p:pic>
        <p:nvPicPr>
          <p:cNvPr id="1559" name="Google Shape;1559;p41"/>
          <p:cNvPicPr preferRelativeResize="0"/>
          <p:nvPr/>
        </p:nvPicPr>
        <p:blipFill>
          <a:blip r:embed="rId3">
            <a:alphaModFix/>
          </a:blip>
          <a:stretch>
            <a:fillRect/>
          </a:stretch>
        </p:blipFill>
        <p:spPr>
          <a:xfrm rot="1193915">
            <a:off x="6480593" y="1479944"/>
            <a:ext cx="730038" cy="730038"/>
          </a:xfrm>
          <a:prstGeom prst="rect">
            <a:avLst/>
          </a:prstGeom>
          <a:noFill/>
          <a:ln>
            <a:noFill/>
          </a:ln>
        </p:spPr>
      </p:pic>
      <p:pic>
        <p:nvPicPr>
          <p:cNvPr id="1560" name="Google Shape;1560;p41"/>
          <p:cNvPicPr preferRelativeResize="0"/>
          <p:nvPr/>
        </p:nvPicPr>
        <p:blipFill>
          <a:blip r:embed="rId4">
            <a:alphaModFix/>
          </a:blip>
          <a:stretch>
            <a:fillRect/>
          </a:stretch>
        </p:blipFill>
        <p:spPr>
          <a:xfrm rot="-973343">
            <a:off x="7779352" y="1109178"/>
            <a:ext cx="790044" cy="790044"/>
          </a:xfrm>
          <a:prstGeom prst="rect">
            <a:avLst/>
          </a:prstGeom>
          <a:noFill/>
          <a:ln>
            <a:noFill/>
          </a:ln>
        </p:spPr>
      </p:pic>
      <p:pic>
        <p:nvPicPr>
          <p:cNvPr id="1561" name="Google Shape;1561;p41"/>
          <p:cNvPicPr preferRelativeResize="0"/>
          <p:nvPr/>
        </p:nvPicPr>
        <p:blipFill>
          <a:blip r:embed="rId5">
            <a:alphaModFix/>
          </a:blip>
          <a:stretch>
            <a:fillRect/>
          </a:stretch>
        </p:blipFill>
        <p:spPr>
          <a:xfrm rot="-1175417">
            <a:off x="6475121" y="3175871"/>
            <a:ext cx="699132" cy="699132"/>
          </a:xfrm>
          <a:prstGeom prst="rect">
            <a:avLst/>
          </a:prstGeom>
          <a:noFill/>
          <a:ln>
            <a:noFill/>
          </a:ln>
        </p:spPr>
      </p:pic>
      <p:pic>
        <p:nvPicPr>
          <p:cNvPr id="1562" name="Google Shape;1562;p41"/>
          <p:cNvPicPr preferRelativeResize="0"/>
          <p:nvPr/>
        </p:nvPicPr>
        <p:blipFill>
          <a:blip r:embed="rId6">
            <a:alphaModFix/>
          </a:blip>
          <a:stretch>
            <a:fillRect/>
          </a:stretch>
        </p:blipFill>
        <p:spPr>
          <a:xfrm rot="1415667">
            <a:off x="7660525" y="3573575"/>
            <a:ext cx="749250" cy="749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42"/>
          <p:cNvSpPr txBox="1"/>
          <p:nvPr>
            <p:ph idx="1" type="subTitle"/>
          </p:nvPr>
        </p:nvSpPr>
        <p:spPr>
          <a:xfrm>
            <a:off x="797800" y="1236925"/>
            <a:ext cx="4821900" cy="2422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Add new </a:t>
            </a:r>
            <a:r>
              <a:rPr b="1" lang="en"/>
              <a:t>themes</a:t>
            </a:r>
            <a:endParaRPr b="1"/>
          </a:p>
          <a:p>
            <a:pPr indent="-304800" lvl="0" marL="457200" rtl="0" algn="l">
              <a:spcBef>
                <a:spcPts val="1500"/>
              </a:spcBef>
              <a:spcAft>
                <a:spcPts val="0"/>
              </a:spcAft>
              <a:buSzPts val="1200"/>
              <a:buChar char="●"/>
            </a:pPr>
            <a:r>
              <a:rPr lang="en"/>
              <a:t>Make the game </a:t>
            </a:r>
            <a:r>
              <a:rPr b="1" lang="en"/>
              <a:t>multiplayer</a:t>
            </a:r>
            <a:endParaRPr b="1"/>
          </a:p>
          <a:p>
            <a:pPr indent="-304800" lvl="0" marL="457200" rtl="0" algn="l">
              <a:spcBef>
                <a:spcPts val="1500"/>
              </a:spcBef>
              <a:spcAft>
                <a:spcPts val="0"/>
              </a:spcAft>
              <a:buSzPts val="1200"/>
              <a:buChar char="●"/>
            </a:pPr>
            <a:r>
              <a:rPr lang="en"/>
              <a:t>Add </a:t>
            </a:r>
            <a:r>
              <a:rPr b="1" lang="en"/>
              <a:t>animations</a:t>
            </a:r>
            <a:r>
              <a:rPr lang="en"/>
              <a:t> (when the ball hits the hole)</a:t>
            </a:r>
            <a:endParaRPr/>
          </a:p>
          <a:p>
            <a:pPr indent="-304800" lvl="0" marL="457200" rtl="0" algn="l">
              <a:spcBef>
                <a:spcPts val="1500"/>
              </a:spcBef>
              <a:spcAft>
                <a:spcPts val="0"/>
              </a:spcAft>
              <a:buSzPts val="1200"/>
              <a:buChar char="●"/>
            </a:pPr>
            <a:r>
              <a:rPr lang="en"/>
              <a:t>Simulate </a:t>
            </a:r>
            <a:r>
              <a:rPr b="1" lang="en"/>
              <a:t>external elements</a:t>
            </a:r>
            <a:r>
              <a:rPr lang="en"/>
              <a:t> (wind, etc.)</a:t>
            </a:r>
            <a:endParaRPr/>
          </a:p>
          <a:p>
            <a:pPr indent="-304800" lvl="0" marL="457200" rtl="0" algn="l">
              <a:spcBef>
                <a:spcPts val="1500"/>
              </a:spcBef>
              <a:spcAft>
                <a:spcPts val="1500"/>
              </a:spcAft>
              <a:buSzPts val="1200"/>
              <a:buChar char="●"/>
            </a:pPr>
            <a:r>
              <a:rPr lang="en"/>
              <a:t>Balls and Clubs </a:t>
            </a:r>
            <a:r>
              <a:rPr b="1" lang="en"/>
              <a:t>customisation</a:t>
            </a:r>
            <a:r>
              <a:rPr lang="en"/>
              <a:t> </a:t>
            </a:r>
            <a:endParaRPr/>
          </a:p>
        </p:txBody>
      </p:sp>
      <p:sp>
        <p:nvSpPr>
          <p:cNvPr id="1568" name="Google Shape;156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mprovement Perspective</a:t>
            </a:r>
            <a:endParaRPr/>
          </a:p>
        </p:txBody>
      </p:sp>
      <p:sp>
        <p:nvSpPr>
          <p:cNvPr id="1569" name="Google Shape;1569;p42"/>
          <p:cNvSpPr/>
          <p:nvPr/>
        </p:nvSpPr>
        <p:spPr>
          <a:xfrm>
            <a:off x="7913831" y="123691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570" name="Google Shape;1570;p42"/>
          <p:cNvPicPr preferRelativeResize="0"/>
          <p:nvPr/>
        </p:nvPicPr>
        <p:blipFill>
          <a:blip r:embed="rId3">
            <a:alphaModFix/>
          </a:blip>
          <a:stretch>
            <a:fillRect/>
          </a:stretch>
        </p:blipFill>
        <p:spPr>
          <a:xfrm>
            <a:off x="5619700" y="779299"/>
            <a:ext cx="2804301" cy="1602053"/>
          </a:xfrm>
          <a:prstGeom prst="rect">
            <a:avLst/>
          </a:prstGeom>
          <a:noFill/>
          <a:ln>
            <a:noFill/>
          </a:ln>
        </p:spPr>
      </p:pic>
      <p:pic>
        <p:nvPicPr>
          <p:cNvPr id="1571" name="Google Shape;1571;p42"/>
          <p:cNvPicPr preferRelativeResize="0"/>
          <p:nvPr/>
        </p:nvPicPr>
        <p:blipFill>
          <a:blip r:embed="rId4">
            <a:alphaModFix/>
          </a:blip>
          <a:stretch>
            <a:fillRect/>
          </a:stretch>
        </p:blipFill>
        <p:spPr>
          <a:xfrm>
            <a:off x="4397625" y="2693133"/>
            <a:ext cx="3219500" cy="18109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43"/>
          <p:cNvSpPr txBox="1"/>
          <p:nvPr>
            <p:ph type="title"/>
          </p:nvPr>
        </p:nvSpPr>
        <p:spPr>
          <a:xfrm>
            <a:off x="4736281" y="843600"/>
            <a:ext cx="36945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577" name="Google Shape;1577;p43"/>
          <p:cNvSpPr txBox="1"/>
          <p:nvPr>
            <p:ph idx="1" type="subTitle"/>
          </p:nvPr>
        </p:nvSpPr>
        <p:spPr>
          <a:xfrm>
            <a:off x="4736275" y="2036375"/>
            <a:ext cx="4099200" cy="446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See you in 8 weeks to test the game</a:t>
            </a:r>
            <a:endParaRPr/>
          </a:p>
        </p:txBody>
      </p:sp>
      <p:grpSp>
        <p:nvGrpSpPr>
          <p:cNvPr id="1578" name="Google Shape;1578;p43"/>
          <p:cNvGrpSpPr/>
          <p:nvPr/>
        </p:nvGrpSpPr>
        <p:grpSpPr>
          <a:xfrm flipH="1">
            <a:off x="3703993" y="3718250"/>
            <a:ext cx="393151" cy="888374"/>
            <a:chOff x="2371457" y="352177"/>
            <a:chExt cx="567236" cy="1281740"/>
          </a:xfrm>
        </p:grpSpPr>
        <p:sp>
          <p:nvSpPr>
            <p:cNvPr id="1579" name="Google Shape;1579;p43"/>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43"/>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43"/>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43"/>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43"/>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43"/>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43"/>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6" name="Google Shape;1586;p43"/>
          <p:cNvGrpSpPr/>
          <p:nvPr/>
        </p:nvGrpSpPr>
        <p:grpSpPr>
          <a:xfrm flipH="1">
            <a:off x="620152" y="2083409"/>
            <a:ext cx="3235943" cy="3059930"/>
            <a:chOff x="407554" y="1163386"/>
            <a:chExt cx="1795452" cy="1697792"/>
          </a:xfrm>
        </p:grpSpPr>
        <p:grpSp>
          <p:nvGrpSpPr>
            <p:cNvPr id="1587" name="Google Shape;1587;p43"/>
            <p:cNvGrpSpPr/>
            <p:nvPr/>
          </p:nvGrpSpPr>
          <p:grpSpPr>
            <a:xfrm>
              <a:off x="407554" y="1163386"/>
              <a:ext cx="829483" cy="1410891"/>
              <a:chOff x="407554" y="1163386"/>
              <a:chExt cx="829483" cy="1410891"/>
            </a:xfrm>
          </p:grpSpPr>
          <p:sp>
            <p:nvSpPr>
              <p:cNvPr id="1588" name="Google Shape;1588;p43"/>
              <p:cNvSpPr/>
              <p:nvPr/>
            </p:nvSpPr>
            <p:spPr>
              <a:xfrm>
                <a:off x="407554" y="1231925"/>
                <a:ext cx="829483" cy="1342352"/>
              </a:xfrm>
              <a:custGeom>
                <a:rect b="b" l="l" r="r" t="t"/>
                <a:pathLst>
                  <a:path extrusionOk="0" h="596601" w="368659">
                    <a:moveTo>
                      <a:pt x="368659" y="596602"/>
                    </a:moveTo>
                    <a:cubicBezTo>
                      <a:pt x="308459" y="569940"/>
                      <a:pt x="252074" y="534239"/>
                      <a:pt x="201334" y="491769"/>
                    </a:cubicBezTo>
                    <a:cubicBezTo>
                      <a:pt x="175872" y="470621"/>
                      <a:pt x="152032" y="447516"/>
                      <a:pt x="129586" y="423146"/>
                    </a:cubicBezTo>
                    <a:cubicBezTo>
                      <a:pt x="107216" y="398690"/>
                      <a:pt x="86641" y="372633"/>
                      <a:pt x="67547" y="345484"/>
                    </a:cubicBezTo>
                    <a:cubicBezTo>
                      <a:pt x="48810" y="318097"/>
                      <a:pt x="32020" y="289046"/>
                      <a:pt x="19672" y="257897"/>
                    </a:cubicBezTo>
                    <a:cubicBezTo>
                      <a:pt x="7487" y="226780"/>
                      <a:pt x="-232" y="193458"/>
                      <a:pt x="5" y="159703"/>
                    </a:cubicBezTo>
                    <a:cubicBezTo>
                      <a:pt x="427" y="125959"/>
                      <a:pt x="9606" y="92507"/>
                      <a:pt x="26581" y="63639"/>
                    </a:cubicBezTo>
                    <a:cubicBezTo>
                      <a:pt x="35165" y="49281"/>
                      <a:pt x="45718" y="36069"/>
                      <a:pt x="58270" y="25105"/>
                    </a:cubicBezTo>
                    <a:cubicBezTo>
                      <a:pt x="64541" y="19634"/>
                      <a:pt x="71277" y="14704"/>
                      <a:pt x="78392" y="10466"/>
                    </a:cubicBezTo>
                    <a:cubicBezTo>
                      <a:pt x="85539" y="6260"/>
                      <a:pt x="93052" y="2746"/>
                      <a:pt x="100804" y="0"/>
                    </a:cubicBezTo>
                    <a:cubicBezTo>
                      <a:pt x="93291" y="3352"/>
                      <a:pt x="86123" y="7417"/>
                      <a:pt x="79430" y="12088"/>
                    </a:cubicBezTo>
                    <a:cubicBezTo>
                      <a:pt x="72715" y="16726"/>
                      <a:pt x="66433" y="21970"/>
                      <a:pt x="60682" y="27700"/>
                    </a:cubicBezTo>
                    <a:cubicBezTo>
                      <a:pt x="49156" y="39150"/>
                      <a:pt x="39555" y="52416"/>
                      <a:pt x="32051" y="66720"/>
                    </a:cubicBezTo>
                    <a:cubicBezTo>
                      <a:pt x="24473" y="80981"/>
                      <a:pt x="18850" y="96248"/>
                      <a:pt x="15196" y="111914"/>
                    </a:cubicBezTo>
                    <a:cubicBezTo>
                      <a:pt x="11552" y="127581"/>
                      <a:pt x="9671" y="143658"/>
                      <a:pt x="9984" y="159670"/>
                    </a:cubicBezTo>
                    <a:cubicBezTo>
                      <a:pt x="10514" y="175683"/>
                      <a:pt x="12558" y="191717"/>
                      <a:pt x="16126" y="207394"/>
                    </a:cubicBezTo>
                    <a:cubicBezTo>
                      <a:pt x="19694" y="223082"/>
                      <a:pt x="24753" y="238446"/>
                      <a:pt x="30906" y="253367"/>
                    </a:cubicBezTo>
                    <a:cubicBezTo>
                      <a:pt x="43145" y="283272"/>
                      <a:pt x="59525" y="311491"/>
                      <a:pt x="78068" y="338229"/>
                    </a:cubicBezTo>
                    <a:lnTo>
                      <a:pt x="85052" y="348241"/>
                    </a:lnTo>
                    <a:cubicBezTo>
                      <a:pt x="87398" y="351560"/>
                      <a:pt x="89874" y="354815"/>
                      <a:pt x="92285" y="358102"/>
                    </a:cubicBezTo>
                    <a:lnTo>
                      <a:pt x="99551" y="367940"/>
                    </a:lnTo>
                    <a:lnTo>
                      <a:pt x="107097" y="377563"/>
                    </a:lnTo>
                    <a:lnTo>
                      <a:pt x="114666" y="387164"/>
                    </a:lnTo>
                    <a:lnTo>
                      <a:pt x="122526" y="396538"/>
                    </a:lnTo>
                    <a:cubicBezTo>
                      <a:pt x="125153" y="399652"/>
                      <a:pt x="127749" y="402798"/>
                      <a:pt x="130408" y="405890"/>
                    </a:cubicBezTo>
                    <a:lnTo>
                      <a:pt x="138517" y="415048"/>
                    </a:lnTo>
                    <a:cubicBezTo>
                      <a:pt x="160108" y="439515"/>
                      <a:pt x="183408" y="462458"/>
                      <a:pt x="207778" y="484223"/>
                    </a:cubicBezTo>
                    <a:cubicBezTo>
                      <a:pt x="256691" y="527578"/>
                      <a:pt x="310783" y="565193"/>
                      <a:pt x="368616" y="596602"/>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9" name="Google Shape;1589;p43"/>
              <p:cNvGrpSpPr/>
              <p:nvPr/>
            </p:nvGrpSpPr>
            <p:grpSpPr>
              <a:xfrm>
                <a:off x="671743" y="1163386"/>
                <a:ext cx="98545" cy="63385"/>
                <a:chOff x="671743" y="1163386"/>
                <a:chExt cx="98545" cy="63385"/>
              </a:xfrm>
            </p:grpSpPr>
            <p:sp>
              <p:nvSpPr>
                <p:cNvPr id="1590" name="Google Shape;1590;p43"/>
                <p:cNvSpPr/>
                <p:nvPr/>
              </p:nvSpPr>
              <p:spPr>
                <a:xfrm>
                  <a:off x="671743" y="1181124"/>
                  <a:ext cx="68198" cy="45184"/>
                </a:xfrm>
                <a:custGeom>
                  <a:rect b="b" l="l" r="r" t="t"/>
                  <a:pathLst>
                    <a:path extrusionOk="0" h="20082" w="30310">
                      <a:moveTo>
                        <a:pt x="29946" y="3916"/>
                      </a:moveTo>
                      <a:cubicBezTo>
                        <a:pt x="31762" y="8306"/>
                        <a:pt x="26616" y="14609"/>
                        <a:pt x="18453" y="17993"/>
                      </a:cubicBezTo>
                      <a:cubicBezTo>
                        <a:pt x="10279" y="21378"/>
                        <a:pt x="2192" y="20567"/>
                        <a:pt x="365" y="16166"/>
                      </a:cubicBezTo>
                      <a:cubicBezTo>
                        <a:pt x="-1452" y="11777"/>
                        <a:pt x="3695" y="5473"/>
                        <a:pt x="11858" y="2089"/>
                      </a:cubicBezTo>
                      <a:cubicBezTo>
                        <a:pt x="20032" y="-1295"/>
                        <a:pt x="28119" y="-484"/>
                        <a:pt x="29946" y="3916"/>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1" name="Google Shape;1591;p43"/>
                <p:cNvSpPr/>
                <p:nvPr/>
              </p:nvSpPr>
              <p:spPr>
                <a:xfrm>
                  <a:off x="683498" y="1176257"/>
                  <a:ext cx="68198" cy="45184"/>
                </a:xfrm>
                <a:custGeom>
                  <a:rect b="b" l="l" r="r" t="t"/>
                  <a:pathLst>
                    <a:path extrusionOk="0" h="20082" w="30310">
                      <a:moveTo>
                        <a:pt x="29946" y="3916"/>
                      </a:moveTo>
                      <a:cubicBezTo>
                        <a:pt x="31762" y="8306"/>
                        <a:pt x="26616" y="14609"/>
                        <a:pt x="18452" y="17993"/>
                      </a:cubicBezTo>
                      <a:cubicBezTo>
                        <a:pt x="10279" y="21378"/>
                        <a:pt x="2192" y="20567"/>
                        <a:pt x="365" y="16166"/>
                      </a:cubicBezTo>
                      <a:cubicBezTo>
                        <a:pt x="-1452" y="11777"/>
                        <a:pt x="3695" y="5473"/>
                        <a:pt x="11858" y="2089"/>
                      </a:cubicBezTo>
                      <a:cubicBezTo>
                        <a:pt x="20032" y="-1295"/>
                        <a:pt x="28119" y="-484"/>
                        <a:pt x="29946" y="3916"/>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43"/>
                <p:cNvSpPr/>
                <p:nvPr/>
              </p:nvSpPr>
              <p:spPr>
                <a:xfrm rot="-1346335">
                  <a:off x="693465" y="1175688"/>
                  <a:ext cx="72153" cy="38780"/>
                </a:xfrm>
                <a:custGeom>
                  <a:rect b="b" l="l" r="r" t="t"/>
                  <a:pathLst>
                    <a:path extrusionOk="0" h="17212" w="32024">
                      <a:moveTo>
                        <a:pt x="32025" y="8607"/>
                      </a:moveTo>
                      <a:cubicBezTo>
                        <a:pt x="32025" y="13360"/>
                        <a:pt x="24855" y="17213"/>
                        <a:pt x="16013" y="17213"/>
                      </a:cubicBezTo>
                      <a:cubicBezTo>
                        <a:pt x="7169" y="17213"/>
                        <a:pt x="1" y="13360"/>
                        <a:pt x="1" y="8607"/>
                      </a:cubicBezTo>
                      <a:cubicBezTo>
                        <a:pt x="1" y="3853"/>
                        <a:pt x="7170" y="0"/>
                        <a:pt x="16013" y="0"/>
                      </a:cubicBezTo>
                      <a:cubicBezTo>
                        <a:pt x="24856" y="0"/>
                        <a:pt x="32025" y="3853"/>
                        <a:pt x="32025" y="86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93" name="Google Shape;1593;p43"/>
            <p:cNvSpPr/>
            <p:nvPr/>
          </p:nvSpPr>
          <p:spPr>
            <a:xfrm>
              <a:off x="1593849" y="1312218"/>
              <a:ext cx="269174" cy="198214"/>
            </a:xfrm>
            <a:custGeom>
              <a:rect b="b" l="l" r="r" t="t"/>
              <a:pathLst>
                <a:path extrusionOk="0" h="88095" w="119633">
                  <a:moveTo>
                    <a:pt x="0" y="78787"/>
                  </a:moveTo>
                  <a:lnTo>
                    <a:pt x="112195" y="0"/>
                  </a:lnTo>
                  <a:cubicBezTo>
                    <a:pt x="115817" y="1546"/>
                    <a:pt x="118661" y="4855"/>
                    <a:pt x="119633" y="8671"/>
                  </a:cubicBezTo>
                  <a:lnTo>
                    <a:pt x="6530" y="88095"/>
                  </a:lnTo>
                  <a:lnTo>
                    <a:pt x="0" y="7878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43"/>
            <p:cNvSpPr/>
            <p:nvPr/>
          </p:nvSpPr>
          <p:spPr>
            <a:xfrm>
              <a:off x="1312810" y="1635685"/>
              <a:ext cx="50306" cy="76306"/>
            </a:xfrm>
            <a:custGeom>
              <a:rect b="b" l="l" r="r" t="t"/>
              <a:pathLst>
                <a:path extrusionOk="0" h="33914" w="22358">
                  <a:moveTo>
                    <a:pt x="0" y="5751"/>
                  </a:moveTo>
                  <a:cubicBezTo>
                    <a:pt x="87" y="7686"/>
                    <a:pt x="866" y="9513"/>
                    <a:pt x="1655" y="11276"/>
                  </a:cubicBezTo>
                  <a:cubicBezTo>
                    <a:pt x="5277" y="19428"/>
                    <a:pt x="9515" y="27840"/>
                    <a:pt x="16921" y="32824"/>
                  </a:cubicBezTo>
                  <a:cubicBezTo>
                    <a:pt x="18035" y="33570"/>
                    <a:pt x="19440" y="34262"/>
                    <a:pt x="20684" y="33722"/>
                  </a:cubicBezTo>
                  <a:cubicBezTo>
                    <a:pt x="22294" y="33029"/>
                    <a:pt x="22478" y="30835"/>
                    <a:pt x="22306" y="29094"/>
                  </a:cubicBezTo>
                  <a:cubicBezTo>
                    <a:pt x="21483" y="20844"/>
                    <a:pt x="18099" y="13038"/>
                    <a:pt x="12889" y="6616"/>
                  </a:cubicBezTo>
                  <a:cubicBezTo>
                    <a:pt x="11255" y="4605"/>
                    <a:pt x="9353" y="1026"/>
                    <a:pt x="6715" y="237"/>
                  </a:cubicBezTo>
                  <a:cubicBezTo>
                    <a:pt x="3017" y="-877"/>
                    <a:pt x="-151" y="2097"/>
                    <a:pt x="12" y="5751"/>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43"/>
            <p:cNvSpPr/>
            <p:nvPr/>
          </p:nvSpPr>
          <p:spPr>
            <a:xfrm>
              <a:off x="1528977" y="1578282"/>
              <a:ext cx="22381" cy="81241"/>
            </a:xfrm>
            <a:custGeom>
              <a:rect b="b" l="l" r="r" t="t"/>
              <a:pathLst>
                <a:path extrusionOk="0" h="36107" w="9947">
                  <a:moveTo>
                    <a:pt x="8178" y="5270"/>
                  </a:moveTo>
                  <a:cubicBezTo>
                    <a:pt x="11032" y="14633"/>
                    <a:pt x="10416" y="25002"/>
                    <a:pt x="6458" y="33954"/>
                  </a:cubicBezTo>
                  <a:cubicBezTo>
                    <a:pt x="5940" y="35143"/>
                    <a:pt x="4816" y="36527"/>
                    <a:pt x="3637" y="35987"/>
                  </a:cubicBezTo>
                  <a:cubicBezTo>
                    <a:pt x="2945" y="35673"/>
                    <a:pt x="2686" y="34841"/>
                    <a:pt x="2513" y="34106"/>
                  </a:cubicBezTo>
                  <a:cubicBezTo>
                    <a:pt x="448" y="25413"/>
                    <a:pt x="-256" y="16547"/>
                    <a:pt x="80" y="7638"/>
                  </a:cubicBezTo>
                  <a:cubicBezTo>
                    <a:pt x="156" y="5540"/>
                    <a:pt x="-547" y="2026"/>
                    <a:pt x="1475" y="653"/>
                  </a:cubicBezTo>
                  <a:cubicBezTo>
                    <a:pt x="4869" y="-1639"/>
                    <a:pt x="7378" y="2632"/>
                    <a:pt x="8189" y="527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43"/>
            <p:cNvSpPr/>
            <p:nvPr/>
          </p:nvSpPr>
          <p:spPr>
            <a:xfrm>
              <a:off x="1328048" y="1568386"/>
              <a:ext cx="253580" cy="235265"/>
            </a:xfrm>
            <a:custGeom>
              <a:rect b="b" l="l" r="r" t="t"/>
              <a:pathLst>
                <a:path extrusionOk="0" h="104562" w="112702">
                  <a:moveTo>
                    <a:pt x="112703" y="84052"/>
                  </a:moveTo>
                  <a:cubicBezTo>
                    <a:pt x="101393" y="56038"/>
                    <a:pt x="90084" y="28014"/>
                    <a:pt x="78775" y="0"/>
                  </a:cubicBezTo>
                  <a:cubicBezTo>
                    <a:pt x="52156" y="4552"/>
                    <a:pt x="26619" y="8736"/>
                    <a:pt x="0" y="13288"/>
                  </a:cubicBezTo>
                  <a:cubicBezTo>
                    <a:pt x="2357" y="38426"/>
                    <a:pt x="11677" y="63401"/>
                    <a:pt x="27061" y="83425"/>
                  </a:cubicBezTo>
                  <a:lnTo>
                    <a:pt x="32013" y="104562"/>
                  </a:lnTo>
                  <a:lnTo>
                    <a:pt x="112703" y="84052"/>
                  </a:ln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43"/>
            <p:cNvSpPr/>
            <p:nvPr/>
          </p:nvSpPr>
          <p:spPr>
            <a:xfrm>
              <a:off x="1317582" y="1563046"/>
              <a:ext cx="219352" cy="144947"/>
            </a:xfrm>
            <a:custGeom>
              <a:rect b="b" l="l" r="r" t="t"/>
              <a:pathLst>
                <a:path extrusionOk="0" h="64421" w="97490">
                  <a:moveTo>
                    <a:pt x="94463" y="739"/>
                  </a:moveTo>
                  <a:cubicBezTo>
                    <a:pt x="98874" y="15184"/>
                    <a:pt x="98453" y="31055"/>
                    <a:pt x="93274" y="45230"/>
                  </a:cubicBezTo>
                  <a:cubicBezTo>
                    <a:pt x="93004" y="43997"/>
                    <a:pt x="92539" y="42732"/>
                    <a:pt x="92269" y="41500"/>
                  </a:cubicBezTo>
                  <a:cubicBezTo>
                    <a:pt x="89457" y="50020"/>
                    <a:pt x="83435" y="57945"/>
                    <a:pt x="76602" y="63751"/>
                  </a:cubicBezTo>
                  <a:cubicBezTo>
                    <a:pt x="68698" y="63318"/>
                    <a:pt x="61130" y="62475"/>
                    <a:pt x="53507" y="60367"/>
                  </a:cubicBezTo>
                  <a:cubicBezTo>
                    <a:pt x="54297" y="62172"/>
                    <a:pt x="55713" y="63502"/>
                    <a:pt x="57465" y="64421"/>
                  </a:cubicBezTo>
                  <a:cubicBezTo>
                    <a:pt x="34619" y="59404"/>
                    <a:pt x="15179" y="47262"/>
                    <a:pt x="0" y="29466"/>
                  </a:cubicBezTo>
                  <a:cubicBezTo>
                    <a:pt x="13287" y="14967"/>
                    <a:pt x="31819" y="4523"/>
                    <a:pt x="51378" y="2469"/>
                  </a:cubicBezTo>
                  <a:cubicBezTo>
                    <a:pt x="64730" y="1074"/>
                    <a:pt x="81175" y="-1175"/>
                    <a:pt x="94474" y="739"/>
                  </a:cubicBezTo>
                  <a:close/>
                </a:path>
              </a:pathLst>
            </a:custGeom>
            <a:solidFill>
              <a:srgbClr val="5C3F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43"/>
            <p:cNvSpPr/>
            <p:nvPr/>
          </p:nvSpPr>
          <p:spPr>
            <a:xfrm>
              <a:off x="1330985" y="1453351"/>
              <a:ext cx="198513" cy="125629"/>
            </a:xfrm>
            <a:custGeom>
              <a:rect b="b" l="l" r="r" t="t"/>
              <a:pathLst>
                <a:path extrusionOk="0" h="55835" w="88228">
                  <a:moveTo>
                    <a:pt x="41413" y="55620"/>
                  </a:moveTo>
                  <a:cubicBezTo>
                    <a:pt x="33314" y="54982"/>
                    <a:pt x="25184" y="53025"/>
                    <a:pt x="18264" y="48776"/>
                  </a:cubicBezTo>
                  <a:cubicBezTo>
                    <a:pt x="6641" y="41651"/>
                    <a:pt x="-354" y="27909"/>
                    <a:pt x="14" y="14351"/>
                  </a:cubicBezTo>
                  <a:cubicBezTo>
                    <a:pt x="3647" y="10880"/>
                    <a:pt x="7917" y="7983"/>
                    <a:pt x="12772" y="5917"/>
                  </a:cubicBezTo>
                  <a:cubicBezTo>
                    <a:pt x="16188" y="4458"/>
                    <a:pt x="19713" y="3258"/>
                    <a:pt x="23313" y="2328"/>
                  </a:cubicBezTo>
                  <a:cubicBezTo>
                    <a:pt x="28730" y="922"/>
                    <a:pt x="34363" y="166"/>
                    <a:pt x="40028" y="14"/>
                  </a:cubicBezTo>
                  <a:cubicBezTo>
                    <a:pt x="59015" y="-472"/>
                    <a:pt x="76075" y="11626"/>
                    <a:pt x="82736" y="29412"/>
                  </a:cubicBezTo>
                  <a:cubicBezTo>
                    <a:pt x="84574" y="34320"/>
                    <a:pt x="86401" y="39294"/>
                    <a:pt x="88228" y="44246"/>
                  </a:cubicBezTo>
                  <a:cubicBezTo>
                    <a:pt x="74281" y="52722"/>
                    <a:pt x="57707" y="56885"/>
                    <a:pt x="41423" y="556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43"/>
            <p:cNvSpPr/>
            <p:nvPr/>
          </p:nvSpPr>
          <p:spPr>
            <a:xfrm>
              <a:off x="1300031" y="1485657"/>
              <a:ext cx="235849" cy="150518"/>
            </a:xfrm>
            <a:custGeom>
              <a:rect b="b" l="l" r="r" t="t"/>
              <a:pathLst>
                <a:path extrusionOk="0" h="66897" w="104822">
                  <a:moveTo>
                    <a:pt x="13765" y="0"/>
                  </a:moveTo>
                  <a:cubicBezTo>
                    <a:pt x="13398" y="13558"/>
                    <a:pt x="20393" y="27300"/>
                    <a:pt x="32015" y="34425"/>
                  </a:cubicBezTo>
                  <a:cubicBezTo>
                    <a:pt x="38935" y="38674"/>
                    <a:pt x="47066" y="40631"/>
                    <a:pt x="55164" y="41269"/>
                  </a:cubicBezTo>
                  <a:cubicBezTo>
                    <a:pt x="71446" y="42545"/>
                    <a:pt x="88021" y="38371"/>
                    <a:pt x="101969" y="29906"/>
                  </a:cubicBezTo>
                  <a:cubicBezTo>
                    <a:pt x="102920" y="32479"/>
                    <a:pt x="103882" y="35009"/>
                    <a:pt x="104823" y="37615"/>
                  </a:cubicBezTo>
                  <a:cubicBezTo>
                    <a:pt x="94076" y="51908"/>
                    <a:pt x="77112" y="60601"/>
                    <a:pt x="59619" y="64309"/>
                  </a:cubicBezTo>
                  <a:cubicBezTo>
                    <a:pt x="42125" y="68018"/>
                    <a:pt x="23993" y="67164"/>
                    <a:pt x="6197" y="65326"/>
                  </a:cubicBezTo>
                  <a:cubicBezTo>
                    <a:pt x="5192" y="58493"/>
                    <a:pt x="3418" y="51443"/>
                    <a:pt x="1537" y="44351"/>
                  </a:cubicBezTo>
                  <a:cubicBezTo>
                    <a:pt x="-2777" y="28122"/>
                    <a:pt x="2207" y="11061"/>
                    <a:pt x="13765" y="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43"/>
            <p:cNvSpPr/>
            <p:nvPr/>
          </p:nvSpPr>
          <p:spPr>
            <a:xfrm>
              <a:off x="1360281" y="1457145"/>
              <a:ext cx="20533" cy="10336"/>
            </a:xfrm>
            <a:custGeom>
              <a:rect b="b" l="l" r="r" t="t"/>
              <a:pathLst>
                <a:path extrusionOk="0" h="4594" w="9126">
                  <a:moveTo>
                    <a:pt x="38" y="3779"/>
                  </a:moveTo>
                  <a:cubicBezTo>
                    <a:pt x="352" y="4751"/>
                    <a:pt x="2634" y="4871"/>
                    <a:pt x="5142" y="4049"/>
                  </a:cubicBezTo>
                  <a:cubicBezTo>
                    <a:pt x="7639" y="3227"/>
                    <a:pt x="9413" y="1789"/>
                    <a:pt x="9088" y="816"/>
                  </a:cubicBezTo>
                  <a:cubicBezTo>
                    <a:pt x="8774" y="-157"/>
                    <a:pt x="6494" y="-276"/>
                    <a:pt x="3985" y="546"/>
                  </a:cubicBezTo>
                  <a:cubicBezTo>
                    <a:pt x="1488" y="1367"/>
                    <a:pt x="-286" y="2806"/>
                    <a:pt x="38" y="377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43"/>
            <p:cNvSpPr/>
            <p:nvPr/>
          </p:nvSpPr>
          <p:spPr>
            <a:xfrm>
              <a:off x="1515112" y="1489601"/>
              <a:ext cx="30091" cy="27853"/>
            </a:xfrm>
            <a:custGeom>
              <a:rect b="b" l="l" r="r" t="t"/>
              <a:pathLst>
                <a:path extrusionOk="0" h="12379" w="13374">
                  <a:moveTo>
                    <a:pt x="0" y="0"/>
                  </a:moveTo>
                  <a:cubicBezTo>
                    <a:pt x="3190" y="4325"/>
                    <a:pt x="6639" y="8433"/>
                    <a:pt x="10283" y="12380"/>
                  </a:cubicBezTo>
                  <a:cubicBezTo>
                    <a:pt x="11321" y="11536"/>
                    <a:pt x="12347" y="10682"/>
                    <a:pt x="13374" y="9817"/>
                  </a:cubicBezTo>
                  <a:cubicBezTo>
                    <a:pt x="8758" y="6638"/>
                    <a:pt x="3525" y="3838"/>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43"/>
            <p:cNvSpPr/>
            <p:nvPr/>
          </p:nvSpPr>
          <p:spPr>
            <a:xfrm>
              <a:off x="1538260" y="1442821"/>
              <a:ext cx="132043" cy="107863"/>
            </a:xfrm>
            <a:custGeom>
              <a:rect b="b" l="l" r="r" t="t"/>
              <a:pathLst>
                <a:path extrusionOk="0" h="47939" w="58686">
                  <a:moveTo>
                    <a:pt x="6984" y="40264"/>
                  </a:moveTo>
                  <a:cubicBezTo>
                    <a:pt x="19569" y="35798"/>
                    <a:pt x="34512" y="38869"/>
                    <a:pt x="44317" y="47940"/>
                  </a:cubicBezTo>
                  <a:cubicBezTo>
                    <a:pt x="43463" y="44015"/>
                    <a:pt x="41463" y="40393"/>
                    <a:pt x="38836" y="37355"/>
                  </a:cubicBezTo>
                  <a:cubicBezTo>
                    <a:pt x="47118" y="33917"/>
                    <a:pt x="54135" y="27570"/>
                    <a:pt x="58686" y="19818"/>
                  </a:cubicBezTo>
                  <a:cubicBezTo>
                    <a:pt x="50146" y="12855"/>
                    <a:pt x="41323" y="6238"/>
                    <a:pt x="32230" y="0"/>
                  </a:cubicBezTo>
                  <a:cubicBezTo>
                    <a:pt x="24057" y="11353"/>
                    <a:pt x="13926" y="21526"/>
                    <a:pt x="3092" y="30608"/>
                  </a:cubicBezTo>
                  <a:cubicBezTo>
                    <a:pt x="5200" y="32057"/>
                    <a:pt x="7189" y="33592"/>
                    <a:pt x="8801" y="35344"/>
                  </a:cubicBezTo>
                  <a:cubicBezTo>
                    <a:pt x="7189" y="33592"/>
                    <a:pt x="5200" y="32068"/>
                    <a:pt x="3092" y="30608"/>
                  </a:cubicBezTo>
                  <a:cubicBezTo>
                    <a:pt x="2064" y="31473"/>
                    <a:pt x="1038" y="32328"/>
                    <a:pt x="0" y="33171"/>
                  </a:cubicBezTo>
                  <a:cubicBezTo>
                    <a:pt x="2260" y="35614"/>
                    <a:pt x="4573" y="37993"/>
                    <a:pt x="6984" y="40274"/>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43"/>
            <p:cNvSpPr/>
            <p:nvPr/>
          </p:nvSpPr>
          <p:spPr>
            <a:xfrm>
              <a:off x="1491823" y="1487411"/>
              <a:ext cx="347191" cy="222370"/>
            </a:xfrm>
            <a:custGeom>
              <a:rect b="b" l="l" r="r" t="t"/>
              <a:pathLst>
                <a:path extrusionOk="0" h="98831" w="154307">
                  <a:moveTo>
                    <a:pt x="119082" y="37139"/>
                  </a:moveTo>
                  <a:cubicBezTo>
                    <a:pt x="106681" y="23884"/>
                    <a:pt x="93383" y="11472"/>
                    <a:pt x="79316" y="0"/>
                  </a:cubicBezTo>
                  <a:cubicBezTo>
                    <a:pt x="74764" y="7752"/>
                    <a:pt x="67758" y="14099"/>
                    <a:pt x="59466" y="17537"/>
                  </a:cubicBezTo>
                  <a:cubicBezTo>
                    <a:pt x="62093" y="20575"/>
                    <a:pt x="64092" y="24197"/>
                    <a:pt x="64946" y="28122"/>
                  </a:cubicBezTo>
                  <a:cubicBezTo>
                    <a:pt x="55141" y="19062"/>
                    <a:pt x="40198" y="15991"/>
                    <a:pt x="27614" y="20446"/>
                  </a:cubicBezTo>
                  <a:cubicBezTo>
                    <a:pt x="25202" y="18164"/>
                    <a:pt x="22889" y="15775"/>
                    <a:pt x="20629" y="13342"/>
                  </a:cubicBezTo>
                  <a:cubicBezTo>
                    <a:pt x="18661" y="14931"/>
                    <a:pt x="16682" y="16499"/>
                    <a:pt x="14683" y="18024"/>
                  </a:cubicBezTo>
                  <a:cubicBezTo>
                    <a:pt x="13222" y="16640"/>
                    <a:pt x="11893" y="15439"/>
                    <a:pt x="10163" y="14423"/>
                  </a:cubicBezTo>
                  <a:cubicBezTo>
                    <a:pt x="8433" y="13407"/>
                    <a:pt x="6390" y="12791"/>
                    <a:pt x="4400" y="13093"/>
                  </a:cubicBezTo>
                  <a:cubicBezTo>
                    <a:pt x="2411" y="13396"/>
                    <a:pt x="529" y="14780"/>
                    <a:pt x="0" y="16715"/>
                  </a:cubicBezTo>
                  <a:cubicBezTo>
                    <a:pt x="7633" y="25397"/>
                    <a:pt x="18531" y="32825"/>
                    <a:pt x="29636" y="36015"/>
                  </a:cubicBezTo>
                  <a:cubicBezTo>
                    <a:pt x="40750" y="39204"/>
                    <a:pt x="52773" y="39128"/>
                    <a:pt x="63844" y="35809"/>
                  </a:cubicBezTo>
                  <a:cubicBezTo>
                    <a:pt x="79348" y="51422"/>
                    <a:pt x="93490" y="70807"/>
                    <a:pt x="101350" y="91350"/>
                  </a:cubicBezTo>
                  <a:cubicBezTo>
                    <a:pt x="98583" y="93945"/>
                    <a:pt x="95717" y="96421"/>
                    <a:pt x="92809" y="98832"/>
                  </a:cubicBezTo>
                  <a:cubicBezTo>
                    <a:pt x="113092" y="95102"/>
                    <a:pt x="133689" y="93037"/>
                    <a:pt x="154307" y="92712"/>
                  </a:cubicBezTo>
                  <a:cubicBezTo>
                    <a:pt x="148382" y="71607"/>
                    <a:pt x="134198" y="53292"/>
                    <a:pt x="119072" y="37117"/>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43"/>
            <p:cNvSpPr/>
            <p:nvPr/>
          </p:nvSpPr>
          <p:spPr>
            <a:xfrm>
              <a:off x="1618673" y="1696164"/>
              <a:ext cx="224633" cy="68917"/>
            </a:xfrm>
            <a:custGeom>
              <a:rect b="b" l="l" r="r" t="t"/>
              <a:pathLst>
                <a:path extrusionOk="0" h="30630" w="99837">
                  <a:moveTo>
                    <a:pt x="36457" y="6109"/>
                  </a:moveTo>
                  <a:cubicBezTo>
                    <a:pt x="25256" y="15353"/>
                    <a:pt x="13039" y="23213"/>
                    <a:pt x="0" y="29776"/>
                  </a:cubicBezTo>
                  <a:cubicBezTo>
                    <a:pt x="27170" y="32252"/>
                    <a:pt x="57811" y="29419"/>
                    <a:pt x="83543" y="20359"/>
                  </a:cubicBezTo>
                  <a:cubicBezTo>
                    <a:pt x="89306" y="18326"/>
                    <a:pt x="96247" y="13169"/>
                    <a:pt x="99837" y="8239"/>
                  </a:cubicBezTo>
                  <a:cubicBezTo>
                    <a:pt x="99361" y="5438"/>
                    <a:pt x="98723" y="2703"/>
                    <a:pt x="97966" y="0"/>
                  </a:cubicBezTo>
                  <a:cubicBezTo>
                    <a:pt x="77337" y="324"/>
                    <a:pt x="56751" y="2379"/>
                    <a:pt x="36468" y="612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43"/>
            <p:cNvSpPr/>
            <p:nvPr/>
          </p:nvSpPr>
          <p:spPr>
            <a:xfrm>
              <a:off x="1843950" y="1734473"/>
              <a:ext cx="99155" cy="138638"/>
            </a:xfrm>
            <a:custGeom>
              <a:rect b="b" l="l" r="r" t="t"/>
              <a:pathLst>
                <a:path extrusionOk="0" h="61617" w="44069">
                  <a:moveTo>
                    <a:pt x="0" y="5136"/>
                  </a:moveTo>
                  <a:lnTo>
                    <a:pt x="20726" y="61617"/>
                  </a:lnTo>
                  <a:lnTo>
                    <a:pt x="44069" y="53216"/>
                  </a:lnTo>
                  <a:cubicBezTo>
                    <a:pt x="40004" y="33647"/>
                    <a:pt x="30944" y="15115"/>
                    <a:pt x="17850" y="0"/>
                  </a:cubicBezTo>
                  <a:lnTo>
                    <a:pt x="0" y="5136"/>
                  </a:ln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43"/>
            <p:cNvSpPr/>
            <p:nvPr/>
          </p:nvSpPr>
          <p:spPr>
            <a:xfrm>
              <a:off x="1629335" y="1365083"/>
              <a:ext cx="496100" cy="488918"/>
            </a:xfrm>
            <a:custGeom>
              <a:rect b="b" l="l" r="r" t="t"/>
              <a:pathLst>
                <a:path extrusionOk="0" h="217297" w="220489">
                  <a:moveTo>
                    <a:pt x="203566" y="126024"/>
                  </a:moveTo>
                  <a:lnTo>
                    <a:pt x="77727" y="34501"/>
                  </a:lnTo>
                  <a:lnTo>
                    <a:pt x="63520" y="13526"/>
                  </a:lnTo>
                  <a:cubicBezTo>
                    <a:pt x="56470" y="3114"/>
                    <a:pt x="43788" y="-1968"/>
                    <a:pt x="31495" y="703"/>
                  </a:cubicBezTo>
                  <a:lnTo>
                    <a:pt x="8260" y="5752"/>
                  </a:lnTo>
                  <a:cubicBezTo>
                    <a:pt x="3438" y="6801"/>
                    <a:pt x="0" y="11071"/>
                    <a:pt x="0" y="16002"/>
                  </a:cubicBezTo>
                  <a:lnTo>
                    <a:pt x="0" y="27992"/>
                  </a:lnTo>
                  <a:cubicBezTo>
                    <a:pt x="0" y="31484"/>
                    <a:pt x="1416" y="34814"/>
                    <a:pt x="3935" y="37236"/>
                  </a:cubicBezTo>
                  <a:lnTo>
                    <a:pt x="13990" y="46924"/>
                  </a:lnTo>
                  <a:lnTo>
                    <a:pt x="12671" y="49800"/>
                  </a:lnTo>
                  <a:cubicBezTo>
                    <a:pt x="10617" y="54265"/>
                    <a:pt x="13893" y="59358"/>
                    <a:pt x="18802" y="59358"/>
                  </a:cubicBezTo>
                  <a:lnTo>
                    <a:pt x="54924" y="59358"/>
                  </a:lnTo>
                  <a:lnTo>
                    <a:pt x="149993" y="153486"/>
                  </a:lnTo>
                  <a:lnTo>
                    <a:pt x="113189" y="164082"/>
                  </a:lnTo>
                  <a:cubicBezTo>
                    <a:pt x="126283" y="179197"/>
                    <a:pt x="135343" y="197728"/>
                    <a:pt x="139408" y="217298"/>
                  </a:cubicBezTo>
                  <a:lnTo>
                    <a:pt x="193306" y="197912"/>
                  </a:lnTo>
                  <a:cubicBezTo>
                    <a:pt x="206237" y="193263"/>
                    <a:pt x="215989" y="182451"/>
                    <a:pt x="219287" y="169109"/>
                  </a:cubicBezTo>
                  <a:cubicBezTo>
                    <a:pt x="223298" y="152881"/>
                    <a:pt x="217081" y="135841"/>
                    <a:pt x="203566" y="126013"/>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43"/>
            <p:cNvSpPr/>
            <p:nvPr/>
          </p:nvSpPr>
          <p:spPr>
            <a:xfrm>
              <a:off x="1606333" y="2631826"/>
              <a:ext cx="113434" cy="229351"/>
            </a:xfrm>
            <a:custGeom>
              <a:rect b="b" l="l" r="r" t="t"/>
              <a:pathLst>
                <a:path extrusionOk="0" h="101934" w="50415">
                  <a:moveTo>
                    <a:pt x="50416" y="101935"/>
                  </a:moveTo>
                  <a:lnTo>
                    <a:pt x="0" y="101935"/>
                  </a:lnTo>
                  <a:cubicBezTo>
                    <a:pt x="4432" y="78765"/>
                    <a:pt x="8854" y="55584"/>
                    <a:pt x="13277" y="32414"/>
                  </a:cubicBezTo>
                  <a:cubicBezTo>
                    <a:pt x="15342" y="21613"/>
                    <a:pt x="17396" y="10801"/>
                    <a:pt x="19461" y="0"/>
                  </a:cubicBezTo>
                  <a:cubicBezTo>
                    <a:pt x="23148" y="32814"/>
                    <a:pt x="33711" y="70602"/>
                    <a:pt x="50416" y="10193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43"/>
            <p:cNvSpPr/>
            <p:nvPr/>
          </p:nvSpPr>
          <p:spPr>
            <a:xfrm>
              <a:off x="1364166" y="1735453"/>
              <a:ext cx="244411" cy="112019"/>
            </a:xfrm>
            <a:custGeom>
              <a:rect b="b" l="l" r="r" t="t"/>
              <a:pathLst>
                <a:path extrusionOk="0" h="49786" w="108627">
                  <a:moveTo>
                    <a:pt x="108627" y="20822"/>
                  </a:moveTo>
                  <a:cubicBezTo>
                    <a:pt x="104952" y="15005"/>
                    <a:pt x="101286" y="9199"/>
                    <a:pt x="97610" y="3382"/>
                  </a:cubicBezTo>
                  <a:cubicBezTo>
                    <a:pt x="64849" y="-5192"/>
                    <a:pt x="26813" y="2895"/>
                    <a:pt x="0" y="23578"/>
                  </a:cubicBezTo>
                  <a:cubicBezTo>
                    <a:pt x="1092" y="31882"/>
                    <a:pt x="3157" y="41483"/>
                    <a:pt x="4249" y="49786"/>
                  </a:cubicBezTo>
                  <a:cubicBezTo>
                    <a:pt x="39540" y="48316"/>
                    <a:pt x="77489" y="37504"/>
                    <a:pt x="108627" y="2082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43"/>
            <p:cNvSpPr/>
            <p:nvPr/>
          </p:nvSpPr>
          <p:spPr>
            <a:xfrm>
              <a:off x="1873133" y="2537974"/>
              <a:ext cx="112437" cy="236018"/>
            </a:xfrm>
            <a:custGeom>
              <a:rect b="b" l="l" r="r" t="t"/>
              <a:pathLst>
                <a:path extrusionOk="0" h="104897" w="49972">
                  <a:moveTo>
                    <a:pt x="22391" y="61682"/>
                  </a:moveTo>
                  <a:cubicBezTo>
                    <a:pt x="24975" y="57563"/>
                    <a:pt x="31419" y="56471"/>
                    <a:pt x="32770" y="51800"/>
                  </a:cubicBezTo>
                  <a:cubicBezTo>
                    <a:pt x="34068" y="47313"/>
                    <a:pt x="29722" y="43345"/>
                    <a:pt x="28241" y="38923"/>
                  </a:cubicBezTo>
                  <a:cubicBezTo>
                    <a:pt x="25873" y="31841"/>
                    <a:pt x="31105" y="24597"/>
                    <a:pt x="36436" y="19375"/>
                  </a:cubicBezTo>
                  <a:cubicBezTo>
                    <a:pt x="41766" y="14153"/>
                    <a:pt x="49789" y="7460"/>
                    <a:pt x="49972" y="0"/>
                  </a:cubicBezTo>
                  <a:cubicBezTo>
                    <a:pt x="35657" y="11590"/>
                    <a:pt x="17764" y="21613"/>
                    <a:pt x="0" y="26468"/>
                  </a:cubicBezTo>
                  <a:cubicBezTo>
                    <a:pt x="7449" y="58265"/>
                    <a:pt x="25602" y="104897"/>
                    <a:pt x="25602" y="104897"/>
                  </a:cubicBezTo>
                  <a:cubicBezTo>
                    <a:pt x="28002" y="99772"/>
                    <a:pt x="30424" y="94864"/>
                    <a:pt x="32824" y="90096"/>
                  </a:cubicBezTo>
                  <a:cubicBezTo>
                    <a:pt x="31159" y="85955"/>
                    <a:pt x="29095" y="81976"/>
                    <a:pt x="26640" y="78246"/>
                  </a:cubicBezTo>
                  <a:cubicBezTo>
                    <a:pt x="23321" y="73186"/>
                    <a:pt x="19169" y="66817"/>
                    <a:pt x="22381" y="6169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43"/>
            <p:cNvSpPr/>
            <p:nvPr/>
          </p:nvSpPr>
          <p:spPr>
            <a:xfrm>
              <a:off x="1589900" y="2353421"/>
              <a:ext cx="428494" cy="98788"/>
            </a:xfrm>
            <a:custGeom>
              <a:rect b="b" l="l" r="r" t="t"/>
              <a:pathLst>
                <a:path extrusionOk="0" h="43906" w="190442">
                  <a:moveTo>
                    <a:pt x="190443" y="20669"/>
                  </a:moveTo>
                  <a:cubicBezTo>
                    <a:pt x="189091" y="14398"/>
                    <a:pt x="187459" y="7878"/>
                    <a:pt x="185470" y="980"/>
                  </a:cubicBezTo>
                  <a:cubicBezTo>
                    <a:pt x="126912" y="1239"/>
                    <a:pt x="58905" y="-220"/>
                    <a:pt x="348" y="29"/>
                  </a:cubicBezTo>
                  <a:cubicBezTo>
                    <a:pt x="-138" y="12322"/>
                    <a:pt x="-107" y="24637"/>
                    <a:pt x="392" y="36930"/>
                  </a:cubicBezTo>
                  <a:cubicBezTo>
                    <a:pt x="63500" y="50163"/>
                    <a:pt x="130502" y="44476"/>
                    <a:pt x="190443" y="2066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43"/>
            <p:cNvSpPr/>
            <p:nvPr/>
          </p:nvSpPr>
          <p:spPr>
            <a:xfrm>
              <a:off x="1590807" y="2399949"/>
              <a:ext cx="438597" cy="461113"/>
            </a:xfrm>
            <a:custGeom>
              <a:rect b="b" l="l" r="r" t="t"/>
              <a:pathLst>
                <a:path extrusionOk="0" h="204939" w="194932">
                  <a:moveTo>
                    <a:pt x="151043" y="166212"/>
                  </a:moveTo>
                  <a:cubicBezTo>
                    <a:pt x="154870" y="176548"/>
                    <a:pt x="157432" y="189284"/>
                    <a:pt x="160914" y="204940"/>
                  </a:cubicBezTo>
                  <a:lnTo>
                    <a:pt x="47237" y="204940"/>
                  </a:lnTo>
                  <a:cubicBezTo>
                    <a:pt x="36436" y="182516"/>
                    <a:pt x="27375" y="159249"/>
                    <a:pt x="20175" y="135419"/>
                  </a:cubicBezTo>
                  <a:cubicBezTo>
                    <a:pt x="8466" y="96756"/>
                    <a:pt x="1632" y="56622"/>
                    <a:pt x="0" y="16261"/>
                  </a:cubicBezTo>
                  <a:cubicBezTo>
                    <a:pt x="63109" y="29495"/>
                    <a:pt x="130100" y="23808"/>
                    <a:pt x="190041" y="0"/>
                  </a:cubicBezTo>
                  <a:cubicBezTo>
                    <a:pt x="205113" y="69596"/>
                    <a:pt x="182765" y="102627"/>
                    <a:pt x="158254" y="151410"/>
                  </a:cubicBezTo>
                  <a:cubicBezTo>
                    <a:pt x="156589" y="147269"/>
                    <a:pt x="154524" y="143290"/>
                    <a:pt x="152069" y="139560"/>
                  </a:cubicBezTo>
                  <a:cubicBezTo>
                    <a:pt x="148750" y="134500"/>
                    <a:pt x="144609" y="128132"/>
                    <a:pt x="147820" y="122996"/>
                  </a:cubicBezTo>
                  <a:cubicBezTo>
                    <a:pt x="150404" y="118877"/>
                    <a:pt x="156848" y="117796"/>
                    <a:pt x="158199" y="113114"/>
                  </a:cubicBezTo>
                  <a:cubicBezTo>
                    <a:pt x="159497" y="108638"/>
                    <a:pt x="155151" y="104670"/>
                    <a:pt x="153670" y="100237"/>
                  </a:cubicBezTo>
                  <a:cubicBezTo>
                    <a:pt x="151301" y="93155"/>
                    <a:pt x="156534" y="85911"/>
                    <a:pt x="161865" y="80689"/>
                  </a:cubicBezTo>
                  <a:cubicBezTo>
                    <a:pt x="167206" y="75467"/>
                    <a:pt x="175217" y="68774"/>
                    <a:pt x="175413" y="61314"/>
                  </a:cubicBezTo>
                  <a:cubicBezTo>
                    <a:pt x="161098" y="72894"/>
                    <a:pt x="143204" y="82927"/>
                    <a:pt x="125439" y="87771"/>
                  </a:cubicBezTo>
                  <a:cubicBezTo>
                    <a:pt x="132889" y="119569"/>
                    <a:pt x="151043" y="166212"/>
                    <a:pt x="151043" y="1662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43"/>
            <p:cNvSpPr/>
            <p:nvPr/>
          </p:nvSpPr>
          <p:spPr>
            <a:xfrm>
              <a:off x="1339530" y="1710645"/>
              <a:ext cx="691538" cy="665699"/>
            </a:xfrm>
            <a:custGeom>
              <a:rect b="b" l="l" r="r" t="t"/>
              <a:pathLst>
                <a:path extrusionOk="0" h="295866" w="307350">
                  <a:moveTo>
                    <a:pt x="307310" y="269822"/>
                  </a:moveTo>
                  <a:cubicBezTo>
                    <a:pt x="305699" y="266849"/>
                    <a:pt x="304012" y="263854"/>
                    <a:pt x="302260" y="260859"/>
                  </a:cubicBezTo>
                  <a:cubicBezTo>
                    <a:pt x="298368" y="254156"/>
                    <a:pt x="294173" y="247388"/>
                    <a:pt x="289795" y="240565"/>
                  </a:cubicBezTo>
                  <a:cubicBezTo>
                    <a:pt x="262775" y="198475"/>
                    <a:pt x="228826" y="154232"/>
                    <a:pt x="215224" y="108833"/>
                  </a:cubicBezTo>
                  <a:cubicBezTo>
                    <a:pt x="213635" y="103578"/>
                    <a:pt x="212327" y="98313"/>
                    <a:pt x="211343" y="93037"/>
                  </a:cubicBezTo>
                  <a:cubicBezTo>
                    <a:pt x="212511" y="92539"/>
                    <a:pt x="213678" y="92053"/>
                    <a:pt x="214857" y="91609"/>
                  </a:cubicBezTo>
                  <a:lnTo>
                    <a:pt x="214879" y="91609"/>
                  </a:lnTo>
                  <a:cubicBezTo>
                    <a:pt x="228425" y="86323"/>
                    <a:pt x="242493" y="83739"/>
                    <a:pt x="256926" y="81284"/>
                  </a:cubicBezTo>
                  <a:cubicBezTo>
                    <a:pt x="256829" y="76938"/>
                    <a:pt x="256494" y="72559"/>
                    <a:pt x="255921" y="68202"/>
                  </a:cubicBezTo>
                  <a:cubicBezTo>
                    <a:pt x="253434" y="48621"/>
                    <a:pt x="246493" y="29160"/>
                    <a:pt x="236232" y="12228"/>
                  </a:cubicBezTo>
                  <a:cubicBezTo>
                    <a:pt x="233703" y="8034"/>
                    <a:pt x="230956" y="4001"/>
                    <a:pt x="228026" y="152"/>
                  </a:cubicBezTo>
                  <a:cubicBezTo>
                    <a:pt x="226523" y="87"/>
                    <a:pt x="225010" y="33"/>
                    <a:pt x="223506" y="22"/>
                  </a:cubicBezTo>
                  <a:cubicBezTo>
                    <a:pt x="193644" y="-465"/>
                    <a:pt x="164138" y="7287"/>
                    <a:pt x="135779" y="16932"/>
                  </a:cubicBezTo>
                  <a:cubicBezTo>
                    <a:pt x="134925" y="17224"/>
                    <a:pt x="134070" y="17516"/>
                    <a:pt x="133216" y="17807"/>
                  </a:cubicBezTo>
                  <a:cubicBezTo>
                    <a:pt x="127075" y="19927"/>
                    <a:pt x="120956" y="22121"/>
                    <a:pt x="114836" y="24349"/>
                  </a:cubicBezTo>
                  <a:cubicBezTo>
                    <a:pt x="90520" y="33182"/>
                    <a:pt x="66302" y="42383"/>
                    <a:pt x="41098" y="48113"/>
                  </a:cubicBezTo>
                  <a:cubicBezTo>
                    <a:pt x="32005" y="50189"/>
                    <a:pt x="22318" y="52049"/>
                    <a:pt x="14642" y="57000"/>
                  </a:cubicBezTo>
                  <a:cubicBezTo>
                    <a:pt x="12826" y="58168"/>
                    <a:pt x="11118" y="59520"/>
                    <a:pt x="9560" y="61087"/>
                  </a:cubicBezTo>
                  <a:cubicBezTo>
                    <a:pt x="-1219" y="71910"/>
                    <a:pt x="-1219" y="89339"/>
                    <a:pt x="1548" y="104357"/>
                  </a:cubicBezTo>
                  <a:cubicBezTo>
                    <a:pt x="1981" y="106681"/>
                    <a:pt x="2479" y="108984"/>
                    <a:pt x="3009" y="111277"/>
                  </a:cubicBezTo>
                  <a:cubicBezTo>
                    <a:pt x="4728" y="114477"/>
                    <a:pt x="6663" y="117558"/>
                    <a:pt x="8782" y="120488"/>
                  </a:cubicBezTo>
                  <a:cubicBezTo>
                    <a:pt x="17421" y="132435"/>
                    <a:pt x="28817" y="142101"/>
                    <a:pt x="40634" y="150891"/>
                  </a:cubicBezTo>
                  <a:cubicBezTo>
                    <a:pt x="45953" y="154848"/>
                    <a:pt x="51380" y="158654"/>
                    <a:pt x="56928" y="162298"/>
                  </a:cubicBezTo>
                  <a:cubicBezTo>
                    <a:pt x="59392" y="163920"/>
                    <a:pt x="61880" y="165509"/>
                    <a:pt x="64387" y="167066"/>
                  </a:cubicBezTo>
                  <a:cubicBezTo>
                    <a:pt x="64711" y="167271"/>
                    <a:pt x="65047" y="167477"/>
                    <a:pt x="65382" y="167682"/>
                  </a:cubicBezTo>
                  <a:cubicBezTo>
                    <a:pt x="66712" y="168504"/>
                    <a:pt x="68042" y="169315"/>
                    <a:pt x="69372" y="170115"/>
                  </a:cubicBezTo>
                  <a:cubicBezTo>
                    <a:pt x="70918" y="171045"/>
                    <a:pt x="72475" y="171964"/>
                    <a:pt x="74043" y="172861"/>
                  </a:cubicBezTo>
                  <a:cubicBezTo>
                    <a:pt x="75351" y="173618"/>
                    <a:pt x="76670" y="174375"/>
                    <a:pt x="77999" y="175121"/>
                  </a:cubicBezTo>
                  <a:cubicBezTo>
                    <a:pt x="82303" y="177543"/>
                    <a:pt x="86671" y="179878"/>
                    <a:pt x="91093" y="182116"/>
                  </a:cubicBezTo>
                  <a:cubicBezTo>
                    <a:pt x="92564" y="182862"/>
                    <a:pt x="94045" y="183597"/>
                    <a:pt x="95525" y="184322"/>
                  </a:cubicBezTo>
                  <a:cubicBezTo>
                    <a:pt x="100067" y="186560"/>
                    <a:pt x="104662" y="188690"/>
                    <a:pt x="109300" y="190722"/>
                  </a:cubicBezTo>
                  <a:cubicBezTo>
                    <a:pt x="110705" y="191339"/>
                    <a:pt x="112122" y="191944"/>
                    <a:pt x="113538" y="192539"/>
                  </a:cubicBezTo>
                  <a:cubicBezTo>
                    <a:pt x="115300" y="193296"/>
                    <a:pt x="117085" y="194031"/>
                    <a:pt x="118869" y="194744"/>
                  </a:cubicBezTo>
                  <a:cubicBezTo>
                    <a:pt x="119928" y="195177"/>
                    <a:pt x="120988" y="195599"/>
                    <a:pt x="122047" y="196020"/>
                  </a:cubicBezTo>
                  <a:cubicBezTo>
                    <a:pt x="122448" y="196172"/>
                    <a:pt x="122848" y="196334"/>
                    <a:pt x="123248" y="196485"/>
                  </a:cubicBezTo>
                  <a:cubicBezTo>
                    <a:pt x="124599" y="197015"/>
                    <a:pt x="125961" y="197534"/>
                    <a:pt x="127334" y="198042"/>
                  </a:cubicBezTo>
                  <a:cubicBezTo>
                    <a:pt x="128870" y="198626"/>
                    <a:pt x="130427" y="199199"/>
                    <a:pt x="131972" y="199750"/>
                  </a:cubicBezTo>
                  <a:cubicBezTo>
                    <a:pt x="133400" y="200269"/>
                    <a:pt x="134849" y="200767"/>
                    <a:pt x="136276" y="201264"/>
                  </a:cubicBezTo>
                  <a:cubicBezTo>
                    <a:pt x="139747" y="202464"/>
                    <a:pt x="143228" y="203610"/>
                    <a:pt x="146731" y="204691"/>
                  </a:cubicBezTo>
                  <a:cubicBezTo>
                    <a:pt x="148072" y="205124"/>
                    <a:pt x="149434" y="205535"/>
                    <a:pt x="150796" y="205935"/>
                  </a:cubicBezTo>
                  <a:cubicBezTo>
                    <a:pt x="152137" y="206335"/>
                    <a:pt x="153478" y="206724"/>
                    <a:pt x="154829" y="207113"/>
                  </a:cubicBezTo>
                  <a:cubicBezTo>
                    <a:pt x="155261" y="207243"/>
                    <a:pt x="155705" y="207362"/>
                    <a:pt x="156138" y="207481"/>
                  </a:cubicBezTo>
                  <a:cubicBezTo>
                    <a:pt x="157208" y="207784"/>
                    <a:pt x="158267" y="208076"/>
                    <a:pt x="159349" y="208378"/>
                  </a:cubicBezTo>
                  <a:cubicBezTo>
                    <a:pt x="159781" y="208497"/>
                    <a:pt x="160225" y="208616"/>
                    <a:pt x="160657" y="208724"/>
                  </a:cubicBezTo>
                  <a:cubicBezTo>
                    <a:pt x="162051" y="209092"/>
                    <a:pt x="163446" y="209459"/>
                    <a:pt x="164852" y="209816"/>
                  </a:cubicBezTo>
                  <a:lnTo>
                    <a:pt x="165111" y="209881"/>
                  </a:lnTo>
                  <a:cubicBezTo>
                    <a:pt x="166485" y="210227"/>
                    <a:pt x="167868" y="210573"/>
                    <a:pt x="169252" y="210908"/>
                  </a:cubicBezTo>
                  <a:cubicBezTo>
                    <a:pt x="169739" y="211027"/>
                    <a:pt x="170226" y="211146"/>
                    <a:pt x="170701" y="211254"/>
                  </a:cubicBezTo>
                  <a:cubicBezTo>
                    <a:pt x="171945" y="211546"/>
                    <a:pt x="173188" y="211838"/>
                    <a:pt x="174442" y="212108"/>
                  </a:cubicBezTo>
                  <a:cubicBezTo>
                    <a:pt x="174605" y="212162"/>
                    <a:pt x="174778" y="212195"/>
                    <a:pt x="174939" y="212227"/>
                  </a:cubicBezTo>
                  <a:cubicBezTo>
                    <a:pt x="176486" y="212573"/>
                    <a:pt x="178032" y="212909"/>
                    <a:pt x="179578" y="213233"/>
                  </a:cubicBezTo>
                  <a:cubicBezTo>
                    <a:pt x="181189" y="213579"/>
                    <a:pt x="182811" y="213914"/>
                    <a:pt x="184432" y="214217"/>
                  </a:cubicBezTo>
                  <a:lnTo>
                    <a:pt x="184432" y="214217"/>
                  </a:lnTo>
                  <a:cubicBezTo>
                    <a:pt x="190379" y="215395"/>
                    <a:pt x="196358" y="216401"/>
                    <a:pt x="202369" y="217255"/>
                  </a:cubicBezTo>
                  <a:cubicBezTo>
                    <a:pt x="203429" y="217406"/>
                    <a:pt x="204499" y="217557"/>
                    <a:pt x="205569" y="217698"/>
                  </a:cubicBezTo>
                  <a:cubicBezTo>
                    <a:pt x="207841" y="218001"/>
                    <a:pt x="210111" y="218282"/>
                    <a:pt x="212392" y="218531"/>
                  </a:cubicBezTo>
                  <a:cubicBezTo>
                    <a:pt x="212424" y="218542"/>
                    <a:pt x="212457" y="218552"/>
                    <a:pt x="212500" y="218552"/>
                  </a:cubicBezTo>
                  <a:cubicBezTo>
                    <a:pt x="213625" y="218671"/>
                    <a:pt x="214749" y="218801"/>
                    <a:pt x="215874" y="218909"/>
                  </a:cubicBezTo>
                  <a:cubicBezTo>
                    <a:pt x="216792" y="219006"/>
                    <a:pt x="217712" y="219104"/>
                    <a:pt x="218641" y="219190"/>
                  </a:cubicBezTo>
                  <a:cubicBezTo>
                    <a:pt x="221971" y="219514"/>
                    <a:pt x="225301" y="219774"/>
                    <a:pt x="228642" y="220001"/>
                  </a:cubicBezTo>
                  <a:cubicBezTo>
                    <a:pt x="229205" y="220033"/>
                    <a:pt x="229756" y="220066"/>
                    <a:pt x="230318" y="220098"/>
                  </a:cubicBezTo>
                  <a:cubicBezTo>
                    <a:pt x="230546" y="220120"/>
                    <a:pt x="230773" y="220131"/>
                    <a:pt x="231010" y="220142"/>
                  </a:cubicBezTo>
                  <a:cubicBezTo>
                    <a:pt x="231561" y="220174"/>
                    <a:pt x="232124" y="220207"/>
                    <a:pt x="232675" y="220239"/>
                  </a:cubicBezTo>
                  <a:cubicBezTo>
                    <a:pt x="232913" y="220260"/>
                    <a:pt x="233150" y="220271"/>
                    <a:pt x="233389" y="220271"/>
                  </a:cubicBezTo>
                  <a:cubicBezTo>
                    <a:pt x="233400" y="220282"/>
                    <a:pt x="233400" y="220271"/>
                    <a:pt x="233400" y="220271"/>
                  </a:cubicBezTo>
                  <a:cubicBezTo>
                    <a:pt x="235659" y="220390"/>
                    <a:pt x="237908" y="220499"/>
                    <a:pt x="240168" y="220563"/>
                  </a:cubicBezTo>
                  <a:cubicBezTo>
                    <a:pt x="242427" y="220639"/>
                    <a:pt x="244676" y="220693"/>
                    <a:pt x="246936" y="220726"/>
                  </a:cubicBezTo>
                  <a:cubicBezTo>
                    <a:pt x="243822" y="221201"/>
                    <a:pt x="240698" y="221623"/>
                    <a:pt x="237573" y="221980"/>
                  </a:cubicBezTo>
                  <a:lnTo>
                    <a:pt x="237562" y="221980"/>
                  </a:lnTo>
                  <a:cubicBezTo>
                    <a:pt x="236254" y="222142"/>
                    <a:pt x="234945" y="222282"/>
                    <a:pt x="233637" y="222423"/>
                  </a:cubicBezTo>
                  <a:cubicBezTo>
                    <a:pt x="233594" y="222423"/>
                    <a:pt x="233551" y="222423"/>
                    <a:pt x="233507" y="222434"/>
                  </a:cubicBezTo>
                  <a:cubicBezTo>
                    <a:pt x="232340" y="222553"/>
                    <a:pt x="231183" y="222661"/>
                    <a:pt x="230016" y="222769"/>
                  </a:cubicBezTo>
                  <a:cubicBezTo>
                    <a:pt x="229659" y="222801"/>
                    <a:pt x="229302" y="222834"/>
                    <a:pt x="228945" y="222866"/>
                  </a:cubicBezTo>
                  <a:cubicBezTo>
                    <a:pt x="227843" y="222953"/>
                    <a:pt x="226739" y="223050"/>
                    <a:pt x="225637" y="223126"/>
                  </a:cubicBezTo>
                  <a:cubicBezTo>
                    <a:pt x="224880" y="223191"/>
                    <a:pt x="224123" y="223234"/>
                    <a:pt x="223366" y="223288"/>
                  </a:cubicBezTo>
                  <a:cubicBezTo>
                    <a:pt x="221150" y="223429"/>
                    <a:pt x="218944" y="223558"/>
                    <a:pt x="216728" y="223645"/>
                  </a:cubicBezTo>
                  <a:cubicBezTo>
                    <a:pt x="215570" y="223699"/>
                    <a:pt x="214425" y="223742"/>
                    <a:pt x="213278" y="223774"/>
                  </a:cubicBezTo>
                  <a:cubicBezTo>
                    <a:pt x="212814" y="223785"/>
                    <a:pt x="212337" y="223807"/>
                    <a:pt x="211862" y="223818"/>
                  </a:cubicBezTo>
                  <a:cubicBezTo>
                    <a:pt x="211116" y="223839"/>
                    <a:pt x="210359" y="223850"/>
                    <a:pt x="209613" y="223861"/>
                  </a:cubicBezTo>
                  <a:cubicBezTo>
                    <a:pt x="209094" y="223872"/>
                    <a:pt x="208565" y="223883"/>
                    <a:pt x="208045" y="223883"/>
                  </a:cubicBezTo>
                  <a:cubicBezTo>
                    <a:pt x="206932" y="223904"/>
                    <a:pt x="205796" y="223915"/>
                    <a:pt x="204683" y="223915"/>
                  </a:cubicBezTo>
                  <a:cubicBezTo>
                    <a:pt x="203872" y="223915"/>
                    <a:pt x="203061" y="223915"/>
                    <a:pt x="202250" y="223904"/>
                  </a:cubicBezTo>
                  <a:lnTo>
                    <a:pt x="202250" y="223904"/>
                  </a:lnTo>
                  <a:cubicBezTo>
                    <a:pt x="201882" y="223904"/>
                    <a:pt x="201515" y="223904"/>
                    <a:pt x="201137" y="223893"/>
                  </a:cubicBezTo>
                  <a:cubicBezTo>
                    <a:pt x="200726" y="223893"/>
                    <a:pt x="200314" y="223893"/>
                    <a:pt x="199893" y="223872"/>
                  </a:cubicBezTo>
                  <a:cubicBezTo>
                    <a:pt x="199656" y="223883"/>
                    <a:pt x="199418" y="223872"/>
                    <a:pt x="199169" y="223861"/>
                  </a:cubicBezTo>
                  <a:cubicBezTo>
                    <a:pt x="198152" y="223850"/>
                    <a:pt x="197126" y="223828"/>
                    <a:pt x="196098" y="223796"/>
                  </a:cubicBezTo>
                  <a:cubicBezTo>
                    <a:pt x="195341" y="223774"/>
                    <a:pt x="194584" y="223753"/>
                    <a:pt x="193827" y="223720"/>
                  </a:cubicBezTo>
                  <a:cubicBezTo>
                    <a:pt x="192531" y="223688"/>
                    <a:pt x="191244" y="223634"/>
                    <a:pt x="189946" y="223558"/>
                  </a:cubicBezTo>
                  <a:cubicBezTo>
                    <a:pt x="188920" y="223515"/>
                    <a:pt x="187892" y="223461"/>
                    <a:pt x="186876" y="223396"/>
                  </a:cubicBezTo>
                  <a:cubicBezTo>
                    <a:pt x="185848" y="223331"/>
                    <a:pt x="184822" y="223266"/>
                    <a:pt x="183805" y="223202"/>
                  </a:cubicBezTo>
                  <a:cubicBezTo>
                    <a:pt x="182778" y="223126"/>
                    <a:pt x="181751" y="223050"/>
                    <a:pt x="180735" y="222974"/>
                  </a:cubicBezTo>
                  <a:cubicBezTo>
                    <a:pt x="179707" y="222888"/>
                    <a:pt x="178691" y="222801"/>
                    <a:pt x="177664" y="222715"/>
                  </a:cubicBezTo>
                  <a:cubicBezTo>
                    <a:pt x="176701" y="222628"/>
                    <a:pt x="175740" y="222542"/>
                    <a:pt x="174778" y="222444"/>
                  </a:cubicBezTo>
                  <a:cubicBezTo>
                    <a:pt x="173815" y="222347"/>
                    <a:pt x="172853" y="222250"/>
                    <a:pt x="171891" y="222142"/>
                  </a:cubicBezTo>
                  <a:cubicBezTo>
                    <a:pt x="171598" y="222120"/>
                    <a:pt x="171307" y="222088"/>
                    <a:pt x="171015" y="222045"/>
                  </a:cubicBezTo>
                  <a:cubicBezTo>
                    <a:pt x="170171" y="221958"/>
                    <a:pt x="169328" y="221861"/>
                    <a:pt x="168474" y="221753"/>
                  </a:cubicBezTo>
                  <a:cubicBezTo>
                    <a:pt x="167457" y="221634"/>
                    <a:pt x="166442" y="221504"/>
                    <a:pt x="165425" y="221374"/>
                  </a:cubicBezTo>
                  <a:cubicBezTo>
                    <a:pt x="164408" y="221245"/>
                    <a:pt x="163392" y="221104"/>
                    <a:pt x="162376" y="220963"/>
                  </a:cubicBezTo>
                  <a:cubicBezTo>
                    <a:pt x="161360" y="220834"/>
                    <a:pt x="160343" y="220682"/>
                    <a:pt x="159327" y="220520"/>
                  </a:cubicBezTo>
                  <a:cubicBezTo>
                    <a:pt x="157295" y="220217"/>
                    <a:pt x="155261" y="219893"/>
                    <a:pt x="153240" y="219547"/>
                  </a:cubicBezTo>
                  <a:cubicBezTo>
                    <a:pt x="152224" y="219374"/>
                    <a:pt x="151218" y="219201"/>
                    <a:pt x="150202" y="219017"/>
                  </a:cubicBezTo>
                  <a:cubicBezTo>
                    <a:pt x="149196" y="218833"/>
                    <a:pt x="148180" y="218649"/>
                    <a:pt x="147175" y="218455"/>
                  </a:cubicBezTo>
                  <a:cubicBezTo>
                    <a:pt x="145747" y="218185"/>
                    <a:pt x="144321" y="217914"/>
                    <a:pt x="142893" y="217612"/>
                  </a:cubicBezTo>
                  <a:cubicBezTo>
                    <a:pt x="142547" y="217557"/>
                    <a:pt x="142212" y="217482"/>
                    <a:pt x="141866" y="217406"/>
                  </a:cubicBezTo>
                  <a:cubicBezTo>
                    <a:pt x="140514" y="217125"/>
                    <a:pt x="139163" y="216844"/>
                    <a:pt x="137822" y="216541"/>
                  </a:cubicBezTo>
                  <a:cubicBezTo>
                    <a:pt x="135909" y="216120"/>
                    <a:pt x="134006" y="215676"/>
                    <a:pt x="132092" y="215222"/>
                  </a:cubicBezTo>
                  <a:cubicBezTo>
                    <a:pt x="131097" y="214984"/>
                    <a:pt x="130092" y="214736"/>
                    <a:pt x="129097" y="214487"/>
                  </a:cubicBezTo>
                  <a:cubicBezTo>
                    <a:pt x="127746" y="214152"/>
                    <a:pt x="126405" y="213806"/>
                    <a:pt x="125064" y="213449"/>
                  </a:cubicBezTo>
                  <a:cubicBezTo>
                    <a:pt x="123518" y="213049"/>
                    <a:pt x="121994" y="212627"/>
                    <a:pt x="120458" y="212206"/>
                  </a:cubicBezTo>
                  <a:cubicBezTo>
                    <a:pt x="115399" y="210789"/>
                    <a:pt x="110371" y="209265"/>
                    <a:pt x="105386" y="207611"/>
                  </a:cubicBezTo>
                  <a:cubicBezTo>
                    <a:pt x="126383" y="221558"/>
                    <a:pt x="149672" y="232921"/>
                    <a:pt x="174182" y="238857"/>
                  </a:cubicBezTo>
                  <a:cubicBezTo>
                    <a:pt x="150645" y="238014"/>
                    <a:pt x="126621" y="231473"/>
                    <a:pt x="106273" y="219612"/>
                  </a:cubicBezTo>
                  <a:cubicBezTo>
                    <a:pt x="108889" y="233332"/>
                    <a:pt x="115506" y="248923"/>
                    <a:pt x="127172" y="256621"/>
                  </a:cubicBezTo>
                  <a:cubicBezTo>
                    <a:pt x="139520" y="264773"/>
                    <a:pt x="155911" y="261216"/>
                    <a:pt x="170420" y="264060"/>
                  </a:cubicBezTo>
                  <a:cubicBezTo>
                    <a:pt x="184335" y="266784"/>
                    <a:pt x="196260" y="275358"/>
                    <a:pt x="208910" y="281770"/>
                  </a:cubicBezTo>
                  <a:cubicBezTo>
                    <a:pt x="209743" y="282191"/>
                    <a:pt x="210575" y="282602"/>
                    <a:pt x="211419" y="283002"/>
                  </a:cubicBezTo>
                  <a:cubicBezTo>
                    <a:pt x="212176" y="283370"/>
                    <a:pt x="212944" y="283727"/>
                    <a:pt x="213711" y="284072"/>
                  </a:cubicBezTo>
                  <a:cubicBezTo>
                    <a:pt x="213841" y="284137"/>
                    <a:pt x="213971" y="284191"/>
                    <a:pt x="214111" y="284256"/>
                  </a:cubicBezTo>
                  <a:cubicBezTo>
                    <a:pt x="214792" y="284559"/>
                    <a:pt x="215473" y="284862"/>
                    <a:pt x="216154" y="285154"/>
                  </a:cubicBezTo>
                  <a:cubicBezTo>
                    <a:pt x="216965" y="285510"/>
                    <a:pt x="217787" y="285846"/>
                    <a:pt x="218609" y="286181"/>
                  </a:cubicBezTo>
                  <a:cubicBezTo>
                    <a:pt x="218663" y="286203"/>
                    <a:pt x="218706" y="286224"/>
                    <a:pt x="218760" y="286235"/>
                  </a:cubicBezTo>
                  <a:cubicBezTo>
                    <a:pt x="219225" y="286430"/>
                    <a:pt x="219690" y="286613"/>
                    <a:pt x="220166" y="286797"/>
                  </a:cubicBezTo>
                  <a:cubicBezTo>
                    <a:pt x="220630" y="286981"/>
                    <a:pt x="221096" y="287165"/>
                    <a:pt x="221560" y="287338"/>
                  </a:cubicBezTo>
                  <a:cubicBezTo>
                    <a:pt x="222555" y="287716"/>
                    <a:pt x="223550" y="288073"/>
                    <a:pt x="224544" y="288430"/>
                  </a:cubicBezTo>
                  <a:cubicBezTo>
                    <a:pt x="226123" y="288981"/>
                    <a:pt x="227713" y="289500"/>
                    <a:pt x="229312" y="289997"/>
                  </a:cubicBezTo>
                  <a:cubicBezTo>
                    <a:pt x="229756" y="290138"/>
                    <a:pt x="230199" y="290268"/>
                    <a:pt x="230643" y="290397"/>
                  </a:cubicBezTo>
                  <a:cubicBezTo>
                    <a:pt x="231637" y="290700"/>
                    <a:pt x="232643" y="290981"/>
                    <a:pt x="233648" y="291252"/>
                  </a:cubicBezTo>
                  <a:cubicBezTo>
                    <a:pt x="234600" y="291511"/>
                    <a:pt x="235551" y="291760"/>
                    <a:pt x="236513" y="291998"/>
                  </a:cubicBezTo>
                  <a:cubicBezTo>
                    <a:pt x="236686" y="292041"/>
                    <a:pt x="236848" y="292084"/>
                    <a:pt x="237021" y="292117"/>
                  </a:cubicBezTo>
                  <a:cubicBezTo>
                    <a:pt x="237951" y="292344"/>
                    <a:pt x="238882" y="292560"/>
                    <a:pt x="239811" y="292765"/>
                  </a:cubicBezTo>
                  <a:cubicBezTo>
                    <a:pt x="240849" y="292992"/>
                    <a:pt x="241887" y="293209"/>
                    <a:pt x="242924" y="293414"/>
                  </a:cubicBezTo>
                  <a:cubicBezTo>
                    <a:pt x="243865" y="293598"/>
                    <a:pt x="244795" y="293771"/>
                    <a:pt x="245747" y="293933"/>
                  </a:cubicBezTo>
                  <a:cubicBezTo>
                    <a:pt x="245953" y="293965"/>
                    <a:pt x="246168" y="294009"/>
                    <a:pt x="246384" y="294041"/>
                  </a:cubicBezTo>
                  <a:cubicBezTo>
                    <a:pt x="247261" y="294192"/>
                    <a:pt x="248147" y="294333"/>
                    <a:pt x="249034" y="294463"/>
                  </a:cubicBezTo>
                  <a:cubicBezTo>
                    <a:pt x="249087" y="294474"/>
                    <a:pt x="249141" y="294474"/>
                    <a:pt x="249196" y="294484"/>
                  </a:cubicBezTo>
                  <a:cubicBezTo>
                    <a:pt x="250245" y="294636"/>
                    <a:pt x="251283" y="294776"/>
                    <a:pt x="252331" y="294906"/>
                  </a:cubicBezTo>
                  <a:cubicBezTo>
                    <a:pt x="253142" y="295003"/>
                    <a:pt x="253942" y="295090"/>
                    <a:pt x="254753" y="295176"/>
                  </a:cubicBezTo>
                  <a:cubicBezTo>
                    <a:pt x="255131" y="295220"/>
                    <a:pt x="255521" y="295252"/>
                    <a:pt x="255899" y="295285"/>
                  </a:cubicBezTo>
                  <a:cubicBezTo>
                    <a:pt x="256256" y="295317"/>
                    <a:pt x="256602" y="295360"/>
                    <a:pt x="256959" y="295382"/>
                  </a:cubicBezTo>
                  <a:cubicBezTo>
                    <a:pt x="259272" y="295587"/>
                    <a:pt x="261597" y="295717"/>
                    <a:pt x="263921" y="295803"/>
                  </a:cubicBezTo>
                  <a:cubicBezTo>
                    <a:pt x="264278" y="295803"/>
                    <a:pt x="264635" y="295814"/>
                    <a:pt x="264992" y="295825"/>
                  </a:cubicBezTo>
                  <a:cubicBezTo>
                    <a:pt x="265522" y="295836"/>
                    <a:pt x="266052" y="295858"/>
                    <a:pt x="266581" y="295858"/>
                  </a:cubicBezTo>
                  <a:cubicBezTo>
                    <a:pt x="270398" y="295901"/>
                    <a:pt x="274215" y="295782"/>
                    <a:pt x="278020" y="295490"/>
                  </a:cubicBezTo>
                  <a:cubicBezTo>
                    <a:pt x="279113" y="295403"/>
                    <a:pt x="280215" y="295295"/>
                    <a:pt x="281329" y="295165"/>
                  </a:cubicBezTo>
                  <a:cubicBezTo>
                    <a:pt x="282031" y="295079"/>
                    <a:pt x="282734" y="294982"/>
                    <a:pt x="283437" y="294874"/>
                  </a:cubicBezTo>
                  <a:cubicBezTo>
                    <a:pt x="284216" y="294755"/>
                    <a:pt x="284983" y="294625"/>
                    <a:pt x="285751" y="294474"/>
                  </a:cubicBezTo>
                  <a:cubicBezTo>
                    <a:pt x="286151" y="294398"/>
                    <a:pt x="286540" y="294312"/>
                    <a:pt x="286929" y="294225"/>
                  </a:cubicBezTo>
                  <a:cubicBezTo>
                    <a:pt x="288010" y="293987"/>
                    <a:pt x="289081" y="293717"/>
                    <a:pt x="290129" y="293392"/>
                  </a:cubicBezTo>
                  <a:cubicBezTo>
                    <a:pt x="290356" y="293327"/>
                    <a:pt x="290573" y="293263"/>
                    <a:pt x="290789" y="293187"/>
                  </a:cubicBezTo>
                  <a:cubicBezTo>
                    <a:pt x="291233" y="293046"/>
                    <a:pt x="291675" y="292895"/>
                    <a:pt x="292108" y="292733"/>
                  </a:cubicBezTo>
                  <a:cubicBezTo>
                    <a:pt x="292476" y="292603"/>
                    <a:pt x="292843" y="292462"/>
                    <a:pt x="293200" y="292311"/>
                  </a:cubicBezTo>
                  <a:cubicBezTo>
                    <a:pt x="293589" y="292160"/>
                    <a:pt x="293979" y="291998"/>
                    <a:pt x="294368" y="291814"/>
                  </a:cubicBezTo>
                  <a:cubicBezTo>
                    <a:pt x="295038" y="291511"/>
                    <a:pt x="295687" y="291176"/>
                    <a:pt x="296325" y="290841"/>
                  </a:cubicBezTo>
                  <a:cubicBezTo>
                    <a:pt x="296443" y="290776"/>
                    <a:pt x="296563" y="290711"/>
                    <a:pt x="296682" y="290635"/>
                  </a:cubicBezTo>
                  <a:cubicBezTo>
                    <a:pt x="297027" y="290441"/>
                    <a:pt x="297351" y="290246"/>
                    <a:pt x="297687" y="290030"/>
                  </a:cubicBezTo>
                  <a:cubicBezTo>
                    <a:pt x="298065" y="289803"/>
                    <a:pt x="298422" y="289554"/>
                    <a:pt x="298779" y="289295"/>
                  </a:cubicBezTo>
                  <a:cubicBezTo>
                    <a:pt x="299006" y="289143"/>
                    <a:pt x="299222" y="288970"/>
                    <a:pt x="299439" y="288808"/>
                  </a:cubicBezTo>
                  <a:cubicBezTo>
                    <a:pt x="299676" y="288635"/>
                    <a:pt x="299893" y="288440"/>
                    <a:pt x="300120" y="288257"/>
                  </a:cubicBezTo>
                  <a:cubicBezTo>
                    <a:pt x="301395" y="287186"/>
                    <a:pt x="302542" y="285954"/>
                    <a:pt x="303537" y="284559"/>
                  </a:cubicBezTo>
                  <a:cubicBezTo>
                    <a:pt x="306520" y="280332"/>
                    <a:pt x="307581" y="275045"/>
                    <a:pt x="307310" y="269822"/>
                  </a:cubicBezTo>
                  <a:close/>
                  <a:moveTo>
                    <a:pt x="149727" y="23851"/>
                  </a:moveTo>
                  <a:cubicBezTo>
                    <a:pt x="149683" y="23938"/>
                    <a:pt x="149651" y="24014"/>
                    <a:pt x="149607" y="24100"/>
                  </a:cubicBezTo>
                  <a:cubicBezTo>
                    <a:pt x="149326" y="24684"/>
                    <a:pt x="149056" y="25268"/>
                    <a:pt x="148796" y="25862"/>
                  </a:cubicBezTo>
                  <a:cubicBezTo>
                    <a:pt x="148666" y="26176"/>
                    <a:pt x="148537" y="26478"/>
                    <a:pt x="148407" y="26803"/>
                  </a:cubicBezTo>
                  <a:cubicBezTo>
                    <a:pt x="148363" y="26900"/>
                    <a:pt x="148320" y="26997"/>
                    <a:pt x="148288" y="27106"/>
                  </a:cubicBezTo>
                  <a:cubicBezTo>
                    <a:pt x="148159" y="27387"/>
                    <a:pt x="148050" y="27668"/>
                    <a:pt x="147942" y="27960"/>
                  </a:cubicBezTo>
                  <a:cubicBezTo>
                    <a:pt x="147834" y="28230"/>
                    <a:pt x="147726" y="28511"/>
                    <a:pt x="147639" y="28782"/>
                  </a:cubicBezTo>
                  <a:cubicBezTo>
                    <a:pt x="147542" y="29041"/>
                    <a:pt x="147455" y="29300"/>
                    <a:pt x="147358" y="29560"/>
                  </a:cubicBezTo>
                  <a:cubicBezTo>
                    <a:pt x="147196" y="30025"/>
                    <a:pt x="147045" y="30490"/>
                    <a:pt x="146894" y="30966"/>
                  </a:cubicBezTo>
                  <a:cubicBezTo>
                    <a:pt x="146688" y="31625"/>
                    <a:pt x="146494" y="32285"/>
                    <a:pt x="146320" y="32944"/>
                  </a:cubicBezTo>
                  <a:cubicBezTo>
                    <a:pt x="146234" y="33225"/>
                    <a:pt x="146158" y="33517"/>
                    <a:pt x="146093" y="33798"/>
                  </a:cubicBezTo>
                  <a:cubicBezTo>
                    <a:pt x="145899" y="34544"/>
                    <a:pt x="145726" y="35301"/>
                    <a:pt x="145574" y="36058"/>
                  </a:cubicBezTo>
                  <a:cubicBezTo>
                    <a:pt x="145509" y="36350"/>
                    <a:pt x="145456" y="36631"/>
                    <a:pt x="145402" y="36923"/>
                  </a:cubicBezTo>
                  <a:cubicBezTo>
                    <a:pt x="145326" y="37290"/>
                    <a:pt x="145260" y="37658"/>
                    <a:pt x="145206" y="38026"/>
                  </a:cubicBezTo>
                  <a:cubicBezTo>
                    <a:pt x="145120" y="38523"/>
                    <a:pt x="145045" y="39010"/>
                    <a:pt x="144979" y="39496"/>
                  </a:cubicBezTo>
                  <a:cubicBezTo>
                    <a:pt x="144903" y="39993"/>
                    <a:pt x="144850" y="40491"/>
                    <a:pt x="144796" y="40977"/>
                  </a:cubicBezTo>
                  <a:cubicBezTo>
                    <a:pt x="144752" y="41334"/>
                    <a:pt x="144709" y="41691"/>
                    <a:pt x="144688" y="42037"/>
                  </a:cubicBezTo>
                  <a:cubicBezTo>
                    <a:pt x="144666" y="42318"/>
                    <a:pt x="144633" y="42588"/>
                    <a:pt x="144623" y="42869"/>
                  </a:cubicBezTo>
                  <a:cubicBezTo>
                    <a:pt x="144612" y="42891"/>
                    <a:pt x="144612" y="42924"/>
                    <a:pt x="144612" y="42945"/>
                  </a:cubicBezTo>
                  <a:cubicBezTo>
                    <a:pt x="144548" y="43745"/>
                    <a:pt x="144504" y="44545"/>
                    <a:pt x="144482" y="45345"/>
                  </a:cubicBezTo>
                  <a:cubicBezTo>
                    <a:pt x="144428" y="47281"/>
                    <a:pt x="144472" y="49216"/>
                    <a:pt x="144623" y="51151"/>
                  </a:cubicBezTo>
                  <a:cubicBezTo>
                    <a:pt x="144699" y="52070"/>
                    <a:pt x="144796" y="53000"/>
                    <a:pt x="144915" y="53919"/>
                  </a:cubicBezTo>
                  <a:cubicBezTo>
                    <a:pt x="145088" y="55303"/>
                    <a:pt x="145326" y="56676"/>
                    <a:pt x="145617" y="58049"/>
                  </a:cubicBezTo>
                  <a:cubicBezTo>
                    <a:pt x="145812" y="58957"/>
                    <a:pt x="146028" y="59866"/>
                    <a:pt x="146267" y="60763"/>
                  </a:cubicBezTo>
                  <a:cubicBezTo>
                    <a:pt x="146991" y="63455"/>
                    <a:pt x="147932" y="66104"/>
                    <a:pt x="149088" y="68645"/>
                  </a:cubicBezTo>
                  <a:cubicBezTo>
                    <a:pt x="149326" y="69175"/>
                    <a:pt x="149574" y="69694"/>
                    <a:pt x="149834" y="70202"/>
                  </a:cubicBezTo>
                  <a:cubicBezTo>
                    <a:pt x="150018" y="70591"/>
                    <a:pt x="150224" y="70980"/>
                    <a:pt x="150429" y="71359"/>
                  </a:cubicBezTo>
                  <a:cubicBezTo>
                    <a:pt x="150623" y="71748"/>
                    <a:pt x="150839" y="72127"/>
                    <a:pt x="151056" y="72505"/>
                  </a:cubicBezTo>
                  <a:cubicBezTo>
                    <a:pt x="151250" y="72862"/>
                    <a:pt x="151456" y="73218"/>
                    <a:pt x="151672" y="73575"/>
                  </a:cubicBezTo>
                  <a:cubicBezTo>
                    <a:pt x="151899" y="73954"/>
                    <a:pt x="152126" y="74343"/>
                    <a:pt x="152375" y="74711"/>
                  </a:cubicBezTo>
                  <a:cubicBezTo>
                    <a:pt x="152591" y="75067"/>
                    <a:pt x="152818" y="75413"/>
                    <a:pt x="153045" y="75748"/>
                  </a:cubicBezTo>
                  <a:cubicBezTo>
                    <a:pt x="153521" y="76473"/>
                    <a:pt x="154019" y="77187"/>
                    <a:pt x="154537" y="77878"/>
                  </a:cubicBezTo>
                  <a:cubicBezTo>
                    <a:pt x="154786" y="78214"/>
                    <a:pt x="155034" y="78538"/>
                    <a:pt x="155273" y="78862"/>
                  </a:cubicBezTo>
                  <a:cubicBezTo>
                    <a:pt x="155597" y="79273"/>
                    <a:pt x="155921" y="79684"/>
                    <a:pt x="156268" y="80084"/>
                  </a:cubicBezTo>
                  <a:cubicBezTo>
                    <a:pt x="156689" y="80592"/>
                    <a:pt x="157110" y="81089"/>
                    <a:pt x="157543" y="81587"/>
                  </a:cubicBezTo>
                  <a:cubicBezTo>
                    <a:pt x="158376" y="82528"/>
                    <a:pt x="159241" y="83425"/>
                    <a:pt x="160138" y="84301"/>
                  </a:cubicBezTo>
                  <a:cubicBezTo>
                    <a:pt x="160343" y="84506"/>
                    <a:pt x="160549" y="84712"/>
                    <a:pt x="160765" y="84906"/>
                  </a:cubicBezTo>
                  <a:lnTo>
                    <a:pt x="160830" y="84971"/>
                  </a:lnTo>
                  <a:cubicBezTo>
                    <a:pt x="161251" y="85360"/>
                    <a:pt x="161673" y="85749"/>
                    <a:pt x="162105" y="86128"/>
                  </a:cubicBezTo>
                  <a:cubicBezTo>
                    <a:pt x="162614" y="86582"/>
                    <a:pt x="163133" y="87025"/>
                    <a:pt x="163663" y="87458"/>
                  </a:cubicBezTo>
                  <a:cubicBezTo>
                    <a:pt x="163944" y="87685"/>
                    <a:pt x="164224" y="87912"/>
                    <a:pt x="164506" y="88128"/>
                  </a:cubicBezTo>
                  <a:cubicBezTo>
                    <a:pt x="165165" y="88658"/>
                    <a:pt x="165846" y="89166"/>
                    <a:pt x="166539" y="89664"/>
                  </a:cubicBezTo>
                  <a:cubicBezTo>
                    <a:pt x="167166" y="90118"/>
                    <a:pt x="167814" y="90550"/>
                    <a:pt x="168463" y="90972"/>
                  </a:cubicBezTo>
                  <a:cubicBezTo>
                    <a:pt x="168712" y="91134"/>
                    <a:pt x="168949" y="91285"/>
                    <a:pt x="169199" y="91437"/>
                  </a:cubicBezTo>
                  <a:cubicBezTo>
                    <a:pt x="171522" y="92896"/>
                    <a:pt x="173967" y="94172"/>
                    <a:pt x="176486" y="95253"/>
                  </a:cubicBezTo>
                  <a:cubicBezTo>
                    <a:pt x="176821" y="95394"/>
                    <a:pt x="177155" y="95534"/>
                    <a:pt x="177491" y="95664"/>
                  </a:cubicBezTo>
                  <a:cubicBezTo>
                    <a:pt x="177621" y="95729"/>
                    <a:pt x="177762" y="95783"/>
                    <a:pt x="177902" y="95826"/>
                  </a:cubicBezTo>
                  <a:cubicBezTo>
                    <a:pt x="178302" y="95988"/>
                    <a:pt x="178713" y="96151"/>
                    <a:pt x="179134" y="96291"/>
                  </a:cubicBezTo>
                  <a:cubicBezTo>
                    <a:pt x="179556" y="96453"/>
                    <a:pt x="179988" y="96605"/>
                    <a:pt x="180421" y="96745"/>
                  </a:cubicBezTo>
                  <a:cubicBezTo>
                    <a:pt x="181362" y="97059"/>
                    <a:pt x="182303" y="97340"/>
                    <a:pt x="183265" y="97599"/>
                  </a:cubicBezTo>
                  <a:cubicBezTo>
                    <a:pt x="182800" y="97599"/>
                    <a:pt x="182334" y="97588"/>
                    <a:pt x="181870" y="97556"/>
                  </a:cubicBezTo>
                  <a:cubicBezTo>
                    <a:pt x="181719" y="97556"/>
                    <a:pt x="181556" y="97556"/>
                    <a:pt x="181394" y="97535"/>
                  </a:cubicBezTo>
                  <a:cubicBezTo>
                    <a:pt x="181069" y="97524"/>
                    <a:pt x="180735" y="97502"/>
                    <a:pt x="180399" y="97470"/>
                  </a:cubicBezTo>
                  <a:cubicBezTo>
                    <a:pt x="180227" y="97459"/>
                    <a:pt x="180042" y="97448"/>
                    <a:pt x="179858" y="97426"/>
                  </a:cubicBezTo>
                  <a:cubicBezTo>
                    <a:pt x="179286" y="97372"/>
                    <a:pt x="178723" y="97307"/>
                    <a:pt x="178150" y="97232"/>
                  </a:cubicBezTo>
                  <a:cubicBezTo>
                    <a:pt x="177675" y="97167"/>
                    <a:pt x="177199" y="97102"/>
                    <a:pt x="176724" y="97015"/>
                  </a:cubicBezTo>
                  <a:cubicBezTo>
                    <a:pt x="174864" y="96713"/>
                    <a:pt x="172993" y="96280"/>
                    <a:pt x="171144" y="95740"/>
                  </a:cubicBezTo>
                  <a:cubicBezTo>
                    <a:pt x="170810" y="95643"/>
                    <a:pt x="170463" y="95534"/>
                    <a:pt x="170128" y="95415"/>
                  </a:cubicBezTo>
                  <a:cubicBezTo>
                    <a:pt x="168398" y="94875"/>
                    <a:pt x="166690" y="94226"/>
                    <a:pt x="165004" y="93480"/>
                  </a:cubicBezTo>
                  <a:cubicBezTo>
                    <a:pt x="164593" y="93307"/>
                    <a:pt x="164181" y="93112"/>
                    <a:pt x="163770" y="92918"/>
                  </a:cubicBezTo>
                  <a:cubicBezTo>
                    <a:pt x="163425" y="92756"/>
                    <a:pt x="163079" y="92583"/>
                    <a:pt x="162722" y="92410"/>
                  </a:cubicBezTo>
                  <a:cubicBezTo>
                    <a:pt x="162603" y="92356"/>
                    <a:pt x="162484" y="92291"/>
                    <a:pt x="162355" y="92226"/>
                  </a:cubicBezTo>
                  <a:cubicBezTo>
                    <a:pt x="162030" y="92053"/>
                    <a:pt x="161695" y="91880"/>
                    <a:pt x="161370" y="91707"/>
                  </a:cubicBezTo>
                  <a:cubicBezTo>
                    <a:pt x="160840" y="91415"/>
                    <a:pt x="160310" y="91123"/>
                    <a:pt x="159792" y="90820"/>
                  </a:cubicBezTo>
                  <a:cubicBezTo>
                    <a:pt x="159532" y="90680"/>
                    <a:pt x="159272" y="90528"/>
                    <a:pt x="159014" y="90366"/>
                  </a:cubicBezTo>
                  <a:cubicBezTo>
                    <a:pt x="158754" y="90215"/>
                    <a:pt x="158505" y="90053"/>
                    <a:pt x="158246" y="89891"/>
                  </a:cubicBezTo>
                  <a:cubicBezTo>
                    <a:pt x="157964" y="89717"/>
                    <a:pt x="157683" y="89534"/>
                    <a:pt x="157392" y="89350"/>
                  </a:cubicBezTo>
                  <a:cubicBezTo>
                    <a:pt x="157186" y="89198"/>
                    <a:pt x="156970" y="89058"/>
                    <a:pt x="156765" y="88906"/>
                  </a:cubicBezTo>
                  <a:cubicBezTo>
                    <a:pt x="156754" y="88917"/>
                    <a:pt x="156754" y="88906"/>
                    <a:pt x="156743" y="88906"/>
                  </a:cubicBezTo>
                  <a:cubicBezTo>
                    <a:pt x="156365" y="88647"/>
                    <a:pt x="155997" y="88398"/>
                    <a:pt x="155630" y="88128"/>
                  </a:cubicBezTo>
                  <a:cubicBezTo>
                    <a:pt x="155067" y="87739"/>
                    <a:pt x="154526" y="87328"/>
                    <a:pt x="153986" y="86896"/>
                  </a:cubicBezTo>
                  <a:cubicBezTo>
                    <a:pt x="153705" y="86679"/>
                    <a:pt x="153435" y="86463"/>
                    <a:pt x="153164" y="86236"/>
                  </a:cubicBezTo>
                  <a:cubicBezTo>
                    <a:pt x="152018" y="85306"/>
                    <a:pt x="150915" y="84322"/>
                    <a:pt x="149867" y="83295"/>
                  </a:cubicBezTo>
                  <a:cubicBezTo>
                    <a:pt x="149618" y="83046"/>
                    <a:pt x="149370" y="82798"/>
                    <a:pt x="149131" y="82549"/>
                  </a:cubicBezTo>
                  <a:cubicBezTo>
                    <a:pt x="148893" y="82311"/>
                    <a:pt x="148666" y="82074"/>
                    <a:pt x="148439" y="81825"/>
                  </a:cubicBezTo>
                  <a:cubicBezTo>
                    <a:pt x="147996" y="81349"/>
                    <a:pt x="147564" y="80862"/>
                    <a:pt x="147164" y="80376"/>
                  </a:cubicBezTo>
                  <a:cubicBezTo>
                    <a:pt x="146872" y="80052"/>
                    <a:pt x="146612" y="79738"/>
                    <a:pt x="146353" y="79403"/>
                  </a:cubicBezTo>
                  <a:cubicBezTo>
                    <a:pt x="145088" y="77824"/>
                    <a:pt x="143952" y="76159"/>
                    <a:pt x="142969" y="74440"/>
                  </a:cubicBezTo>
                  <a:cubicBezTo>
                    <a:pt x="142753" y="74073"/>
                    <a:pt x="142547" y="73705"/>
                    <a:pt x="142363" y="73327"/>
                  </a:cubicBezTo>
                  <a:cubicBezTo>
                    <a:pt x="142276" y="73175"/>
                    <a:pt x="142190" y="73013"/>
                    <a:pt x="142115" y="72851"/>
                  </a:cubicBezTo>
                  <a:cubicBezTo>
                    <a:pt x="141920" y="72462"/>
                    <a:pt x="141725" y="72072"/>
                    <a:pt x="141542" y="71672"/>
                  </a:cubicBezTo>
                  <a:cubicBezTo>
                    <a:pt x="139270" y="66721"/>
                    <a:pt x="138222" y="61206"/>
                    <a:pt x="138222" y="55584"/>
                  </a:cubicBezTo>
                  <a:cubicBezTo>
                    <a:pt x="138222" y="55141"/>
                    <a:pt x="138233" y="54708"/>
                    <a:pt x="138244" y="54265"/>
                  </a:cubicBezTo>
                  <a:cubicBezTo>
                    <a:pt x="138255" y="53746"/>
                    <a:pt x="138276" y="53238"/>
                    <a:pt x="138309" y="52719"/>
                  </a:cubicBezTo>
                  <a:cubicBezTo>
                    <a:pt x="138374" y="51778"/>
                    <a:pt x="138460" y="50838"/>
                    <a:pt x="138579" y="49897"/>
                  </a:cubicBezTo>
                  <a:cubicBezTo>
                    <a:pt x="138612" y="49605"/>
                    <a:pt x="138644" y="49313"/>
                    <a:pt x="138687" y="49021"/>
                  </a:cubicBezTo>
                  <a:cubicBezTo>
                    <a:pt x="138730" y="48643"/>
                    <a:pt x="138795" y="48265"/>
                    <a:pt x="138860" y="47875"/>
                  </a:cubicBezTo>
                  <a:cubicBezTo>
                    <a:pt x="138903" y="47583"/>
                    <a:pt x="138957" y="47291"/>
                    <a:pt x="139012" y="46989"/>
                  </a:cubicBezTo>
                  <a:cubicBezTo>
                    <a:pt x="139195" y="45972"/>
                    <a:pt x="139412" y="44945"/>
                    <a:pt x="139671" y="43918"/>
                  </a:cubicBezTo>
                  <a:cubicBezTo>
                    <a:pt x="139757" y="43572"/>
                    <a:pt x="139844" y="43226"/>
                    <a:pt x="139941" y="42880"/>
                  </a:cubicBezTo>
                  <a:cubicBezTo>
                    <a:pt x="140027" y="42534"/>
                    <a:pt x="140125" y="42188"/>
                    <a:pt x="140233" y="41842"/>
                  </a:cubicBezTo>
                  <a:cubicBezTo>
                    <a:pt x="140320" y="41518"/>
                    <a:pt x="140417" y="41194"/>
                    <a:pt x="140514" y="40880"/>
                  </a:cubicBezTo>
                  <a:cubicBezTo>
                    <a:pt x="140568" y="40685"/>
                    <a:pt x="140634" y="40502"/>
                    <a:pt x="140698" y="40307"/>
                  </a:cubicBezTo>
                  <a:cubicBezTo>
                    <a:pt x="140774" y="40080"/>
                    <a:pt x="140849" y="39853"/>
                    <a:pt x="140925" y="39626"/>
                  </a:cubicBezTo>
                  <a:cubicBezTo>
                    <a:pt x="141034" y="39280"/>
                    <a:pt x="141163" y="38945"/>
                    <a:pt x="141282" y="38599"/>
                  </a:cubicBezTo>
                  <a:cubicBezTo>
                    <a:pt x="141509" y="37982"/>
                    <a:pt x="141746" y="37366"/>
                    <a:pt x="141996" y="36750"/>
                  </a:cubicBezTo>
                  <a:cubicBezTo>
                    <a:pt x="142060" y="36588"/>
                    <a:pt x="142136" y="36426"/>
                    <a:pt x="142200" y="36263"/>
                  </a:cubicBezTo>
                  <a:cubicBezTo>
                    <a:pt x="142687" y="35106"/>
                    <a:pt x="143207" y="33971"/>
                    <a:pt x="143780" y="32858"/>
                  </a:cubicBezTo>
                  <a:cubicBezTo>
                    <a:pt x="143942" y="32544"/>
                    <a:pt x="144104" y="32230"/>
                    <a:pt x="144266" y="31917"/>
                  </a:cubicBezTo>
                  <a:cubicBezTo>
                    <a:pt x="144439" y="31603"/>
                    <a:pt x="144612" y="31290"/>
                    <a:pt x="144785" y="30987"/>
                  </a:cubicBezTo>
                  <a:cubicBezTo>
                    <a:pt x="145650" y="29452"/>
                    <a:pt x="146591" y="27960"/>
                    <a:pt x="147618" y="26554"/>
                  </a:cubicBezTo>
                  <a:cubicBezTo>
                    <a:pt x="147812" y="26273"/>
                    <a:pt x="148018" y="25992"/>
                    <a:pt x="148234" y="25722"/>
                  </a:cubicBezTo>
                  <a:cubicBezTo>
                    <a:pt x="148645" y="25170"/>
                    <a:pt x="149077" y="24630"/>
                    <a:pt x="149521" y="24100"/>
                  </a:cubicBezTo>
                  <a:cubicBezTo>
                    <a:pt x="149585" y="24014"/>
                    <a:pt x="149661" y="23938"/>
                    <a:pt x="149727" y="2385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43"/>
            <p:cNvSpPr/>
            <p:nvPr/>
          </p:nvSpPr>
          <p:spPr>
            <a:xfrm>
              <a:off x="1346275" y="1961168"/>
              <a:ext cx="690507" cy="456460"/>
            </a:xfrm>
            <a:custGeom>
              <a:rect b="b" l="l" r="r" t="t"/>
              <a:pathLst>
                <a:path extrusionOk="0" h="202871" w="306892">
                  <a:moveTo>
                    <a:pt x="304648" y="159130"/>
                  </a:moveTo>
                  <a:cubicBezTo>
                    <a:pt x="304540" y="158935"/>
                    <a:pt x="304432" y="158730"/>
                    <a:pt x="304324" y="158535"/>
                  </a:cubicBezTo>
                  <a:cubicBezTo>
                    <a:pt x="304584" y="163757"/>
                    <a:pt x="303534" y="169044"/>
                    <a:pt x="300540" y="173272"/>
                  </a:cubicBezTo>
                  <a:cubicBezTo>
                    <a:pt x="295014" y="181078"/>
                    <a:pt x="284570" y="183467"/>
                    <a:pt x="275023" y="184203"/>
                  </a:cubicBezTo>
                  <a:cubicBezTo>
                    <a:pt x="251313" y="186030"/>
                    <a:pt x="227126" y="181229"/>
                    <a:pt x="205913" y="170482"/>
                  </a:cubicBezTo>
                  <a:cubicBezTo>
                    <a:pt x="193263" y="164082"/>
                    <a:pt x="181349" y="155497"/>
                    <a:pt x="167423" y="152772"/>
                  </a:cubicBezTo>
                  <a:cubicBezTo>
                    <a:pt x="152903" y="149929"/>
                    <a:pt x="136512" y="153486"/>
                    <a:pt x="124165" y="145334"/>
                  </a:cubicBezTo>
                  <a:cubicBezTo>
                    <a:pt x="112499" y="137636"/>
                    <a:pt x="105882" y="122045"/>
                    <a:pt x="103276" y="108325"/>
                  </a:cubicBezTo>
                  <a:cubicBezTo>
                    <a:pt x="123613" y="120185"/>
                    <a:pt x="147648" y="126726"/>
                    <a:pt x="171175" y="127581"/>
                  </a:cubicBezTo>
                  <a:cubicBezTo>
                    <a:pt x="146675" y="121645"/>
                    <a:pt x="123386" y="110282"/>
                    <a:pt x="102379" y="96334"/>
                  </a:cubicBezTo>
                  <a:cubicBezTo>
                    <a:pt x="147875" y="111395"/>
                    <a:pt x="196550" y="116650"/>
                    <a:pt x="243939" y="109449"/>
                  </a:cubicBezTo>
                  <a:cubicBezTo>
                    <a:pt x="170137" y="108487"/>
                    <a:pt x="96843" y="83673"/>
                    <a:pt x="37637" y="39615"/>
                  </a:cubicBezTo>
                  <a:cubicBezTo>
                    <a:pt x="25820" y="30814"/>
                    <a:pt x="14424" y="21148"/>
                    <a:pt x="5785" y="9212"/>
                  </a:cubicBezTo>
                  <a:cubicBezTo>
                    <a:pt x="3666" y="6282"/>
                    <a:pt x="1720" y="3200"/>
                    <a:pt x="0" y="0"/>
                  </a:cubicBezTo>
                  <a:cubicBezTo>
                    <a:pt x="5720" y="24910"/>
                    <a:pt x="17245" y="48437"/>
                    <a:pt x="33247" y="68364"/>
                  </a:cubicBezTo>
                  <a:cubicBezTo>
                    <a:pt x="56017" y="96723"/>
                    <a:pt x="96648" y="133560"/>
                    <a:pt x="91437" y="169563"/>
                  </a:cubicBezTo>
                  <a:cubicBezTo>
                    <a:pt x="91393" y="169855"/>
                    <a:pt x="91350" y="170158"/>
                    <a:pt x="91307" y="170450"/>
                  </a:cubicBezTo>
                  <a:cubicBezTo>
                    <a:pt x="89945" y="179716"/>
                    <a:pt x="95654" y="188571"/>
                    <a:pt x="104671" y="191111"/>
                  </a:cubicBezTo>
                  <a:cubicBezTo>
                    <a:pt x="166569" y="208573"/>
                    <a:pt x="233797" y="206497"/>
                    <a:pt x="294593" y="185500"/>
                  </a:cubicBezTo>
                  <a:cubicBezTo>
                    <a:pt x="305351" y="181781"/>
                    <a:pt x="310043" y="169152"/>
                    <a:pt x="304637" y="15914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43"/>
            <p:cNvSpPr/>
            <p:nvPr/>
          </p:nvSpPr>
          <p:spPr>
            <a:xfrm>
              <a:off x="1650652" y="1764339"/>
              <a:ext cx="101372" cy="165933"/>
            </a:xfrm>
            <a:custGeom>
              <a:rect b="b" l="l" r="r" t="t"/>
              <a:pathLst>
                <a:path extrusionOk="0" h="73748" w="45054">
                  <a:moveTo>
                    <a:pt x="45055" y="73748"/>
                  </a:moveTo>
                  <a:cubicBezTo>
                    <a:pt x="30155" y="69759"/>
                    <a:pt x="17257" y="58838"/>
                    <a:pt x="10867" y="44794"/>
                  </a:cubicBezTo>
                  <a:cubicBezTo>
                    <a:pt x="4477" y="30749"/>
                    <a:pt x="4716" y="13861"/>
                    <a:pt x="11505" y="0"/>
                  </a:cubicBezTo>
                  <a:cubicBezTo>
                    <a:pt x="812" y="12617"/>
                    <a:pt x="-3578" y="32782"/>
                    <a:pt x="3321" y="47821"/>
                  </a:cubicBezTo>
                  <a:cubicBezTo>
                    <a:pt x="10219" y="62850"/>
                    <a:pt x="28502" y="73640"/>
                    <a:pt x="45044" y="7374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43"/>
            <p:cNvSpPr/>
            <p:nvPr/>
          </p:nvSpPr>
          <p:spPr>
            <a:xfrm rot="-7508283">
              <a:off x="1266202" y="1330053"/>
              <a:ext cx="10946" cy="800630"/>
            </a:xfrm>
            <a:custGeom>
              <a:rect b="b" l="l" r="r" t="t"/>
              <a:pathLst>
                <a:path extrusionOk="0" h="355831" w="4865">
                  <a:moveTo>
                    <a:pt x="-1" y="0"/>
                  </a:moveTo>
                  <a:lnTo>
                    <a:pt x="4864" y="0"/>
                  </a:lnTo>
                  <a:lnTo>
                    <a:pt x="4864" y="355831"/>
                  </a:lnTo>
                  <a:lnTo>
                    <a:pt x="-1" y="3558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43"/>
            <p:cNvSpPr/>
            <p:nvPr/>
          </p:nvSpPr>
          <p:spPr>
            <a:xfrm>
              <a:off x="790026" y="1807043"/>
              <a:ext cx="184464" cy="168723"/>
            </a:xfrm>
            <a:custGeom>
              <a:rect b="b" l="l" r="r" t="t"/>
              <a:pathLst>
                <a:path extrusionOk="0" h="74988" w="81984">
                  <a:moveTo>
                    <a:pt x="81985" y="62065"/>
                  </a:moveTo>
                  <a:lnTo>
                    <a:pt x="43851" y="7756"/>
                  </a:lnTo>
                  <a:cubicBezTo>
                    <a:pt x="36855" y="-2212"/>
                    <a:pt x="22238" y="-2645"/>
                    <a:pt x="14659" y="6880"/>
                  </a:cubicBezTo>
                  <a:lnTo>
                    <a:pt x="3966" y="20320"/>
                  </a:lnTo>
                  <a:cubicBezTo>
                    <a:pt x="-2737" y="28742"/>
                    <a:pt x="-716" y="41111"/>
                    <a:pt x="8313" y="46971"/>
                  </a:cubicBezTo>
                  <a:lnTo>
                    <a:pt x="46619" y="71817"/>
                  </a:lnTo>
                  <a:cubicBezTo>
                    <a:pt x="53366" y="76185"/>
                    <a:pt x="62091" y="76034"/>
                    <a:pt x="68665" y="71406"/>
                  </a:cubicBezTo>
                  <a:lnTo>
                    <a:pt x="81974" y="6206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43"/>
            <p:cNvSpPr/>
            <p:nvPr/>
          </p:nvSpPr>
          <p:spPr>
            <a:xfrm>
              <a:off x="809540" y="1826524"/>
              <a:ext cx="137882" cy="129807"/>
            </a:xfrm>
            <a:custGeom>
              <a:rect b="b" l="l" r="r" t="t"/>
              <a:pathLst>
                <a:path extrusionOk="0" h="57692" w="61281">
                  <a:moveTo>
                    <a:pt x="48685" y="57682"/>
                  </a:moveTo>
                  <a:cubicBezTo>
                    <a:pt x="46545" y="57682"/>
                    <a:pt x="44469" y="57065"/>
                    <a:pt x="42674" y="55898"/>
                  </a:cubicBezTo>
                  <a:lnTo>
                    <a:pt x="4368" y="31052"/>
                  </a:lnTo>
                  <a:cubicBezTo>
                    <a:pt x="2076" y="29560"/>
                    <a:pt x="562" y="27257"/>
                    <a:pt x="130" y="24554"/>
                  </a:cubicBezTo>
                  <a:cubicBezTo>
                    <a:pt x="-314" y="21851"/>
                    <a:pt x="389" y="19191"/>
                    <a:pt x="2086" y="17050"/>
                  </a:cubicBezTo>
                  <a:lnTo>
                    <a:pt x="12779" y="3611"/>
                  </a:lnTo>
                  <a:cubicBezTo>
                    <a:pt x="14607" y="1319"/>
                    <a:pt x="17342" y="0"/>
                    <a:pt x="20272" y="0"/>
                  </a:cubicBezTo>
                  <a:cubicBezTo>
                    <a:pt x="23440" y="0"/>
                    <a:pt x="26305" y="1481"/>
                    <a:pt x="28122" y="4076"/>
                  </a:cubicBezTo>
                  <a:lnTo>
                    <a:pt x="61282" y="51303"/>
                  </a:lnTo>
                  <a:lnTo>
                    <a:pt x="55054" y="55681"/>
                  </a:lnTo>
                  <a:cubicBezTo>
                    <a:pt x="53183" y="56990"/>
                    <a:pt x="50989" y="57692"/>
                    <a:pt x="48707" y="57692"/>
                  </a:cubicBezTo>
                  <a:lnTo>
                    <a:pt x="48707" y="5769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43"/>
            <p:cNvSpPr/>
            <p:nvPr/>
          </p:nvSpPr>
          <p:spPr>
            <a:xfrm>
              <a:off x="1593849" y="1439316"/>
              <a:ext cx="88281" cy="71179"/>
            </a:xfrm>
            <a:custGeom>
              <a:rect b="b" l="l" r="r" t="t"/>
              <a:pathLst>
                <a:path extrusionOk="0" h="31635" w="39236">
                  <a:moveTo>
                    <a:pt x="0" y="22327"/>
                  </a:moveTo>
                  <a:lnTo>
                    <a:pt x="31798" y="0"/>
                  </a:lnTo>
                  <a:cubicBezTo>
                    <a:pt x="35420" y="1546"/>
                    <a:pt x="38263" y="4855"/>
                    <a:pt x="39236" y="8671"/>
                  </a:cubicBezTo>
                  <a:lnTo>
                    <a:pt x="6530" y="31636"/>
                  </a:lnTo>
                  <a:lnTo>
                    <a:pt x="0" y="22327"/>
                  </a:lnTo>
                  <a:close/>
                </a:path>
              </a:pathLst>
            </a:custGeom>
            <a:solidFill>
              <a:srgbClr val="3E3C5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43"/>
            <p:cNvSpPr/>
            <p:nvPr/>
          </p:nvSpPr>
          <p:spPr>
            <a:xfrm>
              <a:off x="1514822" y="1436783"/>
              <a:ext cx="137005" cy="93773"/>
            </a:xfrm>
            <a:custGeom>
              <a:rect b="b" l="l" r="r" t="t"/>
              <a:pathLst>
                <a:path extrusionOk="0" h="41677" w="60891">
                  <a:moveTo>
                    <a:pt x="64" y="26782"/>
                  </a:moveTo>
                  <a:cubicBezTo>
                    <a:pt x="464" y="30598"/>
                    <a:pt x="2367" y="34134"/>
                    <a:pt x="4800" y="37096"/>
                  </a:cubicBezTo>
                  <a:cubicBezTo>
                    <a:pt x="6411" y="39053"/>
                    <a:pt x="8390" y="40880"/>
                    <a:pt x="10843" y="41497"/>
                  </a:cubicBezTo>
                  <a:cubicBezTo>
                    <a:pt x="13309" y="42113"/>
                    <a:pt x="16303" y="41140"/>
                    <a:pt x="17298" y="38805"/>
                  </a:cubicBezTo>
                  <a:cubicBezTo>
                    <a:pt x="18044" y="37042"/>
                    <a:pt x="17526" y="35010"/>
                    <a:pt x="16823" y="33226"/>
                  </a:cubicBezTo>
                  <a:cubicBezTo>
                    <a:pt x="16120" y="31442"/>
                    <a:pt x="15147" y="29052"/>
                    <a:pt x="15190" y="27138"/>
                  </a:cubicBezTo>
                  <a:cubicBezTo>
                    <a:pt x="18422" y="30501"/>
                    <a:pt x="19353" y="36015"/>
                    <a:pt x="23473" y="38210"/>
                  </a:cubicBezTo>
                  <a:cubicBezTo>
                    <a:pt x="25083" y="39075"/>
                    <a:pt x="27061" y="39259"/>
                    <a:pt x="28770" y="38610"/>
                  </a:cubicBezTo>
                  <a:cubicBezTo>
                    <a:pt x="30478" y="37961"/>
                    <a:pt x="31852" y="36448"/>
                    <a:pt x="32230" y="34653"/>
                  </a:cubicBezTo>
                  <a:cubicBezTo>
                    <a:pt x="32630" y="32717"/>
                    <a:pt x="31894" y="30750"/>
                    <a:pt x="31170" y="28922"/>
                  </a:cubicBezTo>
                  <a:cubicBezTo>
                    <a:pt x="29646" y="25063"/>
                    <a:pt x="28446" y="21008"/>
                    <a:pt x="26921" y="17148"/>
                  </a:cubicBezTo>
                  <a:cubicBezTo>
                    <a:pt x="29256" y="21041"/>
                    <a:pt x="31592" y="24933"/>
                    <a:pt x="33916" y="28836"/>
                  </a:cubicBezTo>
                  <a:cubicBezTo>
                    <a:pt x="34825" y="30350"/>
                    <a:pt x="35776" y="31906"/>
                    <a:pt x="37225" y="32890"/>
                  </a:cubicBezTo>
                  <a:cubicBezTo>
                    <a:pt x="39052" y="34123"/>
                    <a:pt x="41571" y="34253"/>
                    <a:pt x="43517" y="33215"/>
                  </a:cubicBezTo>
                  <a:cubicBezTo>
                    <a:pt x="45464" y="32177"/>
                    <a:pt x="46772" y="30047"/>
                    <a:pt x="46836" y="27841"/>
                  </a:cubicBezTo>
                  <a:cubicBezTo>
                    <a:pt x="46934" y="23960"/>
                    <a:pt x="43799" y="20230"/>
                    <a:pt x="42350" y="16629"/>
                  </a:cubicBezTo>
                  <a:cubicBezTo>
                    <a:pt x="44707" y="19278"/>
                    <a:pt x="47063" y="21927"/>
                    <a:pt x="49421" y="24576"/>
                  </a:cubicBezTo>
                  <a:cubicBezTo>
                    <a:pt x="50394" y="25668"/>
                    <a:pt x="51507" y="26836"/>
                    <a:pt x="52967" y="26987"/>
                  </a:cubicBezTo>
                  <a:cubicBezTo>
                    <a:pt x="54297" y="27128"/>
                    <a:pt x="55540" y="26371"/>
                    <a:pt x="56610" y="25582"/>
                  </a:cubicBezTo>
                  <a:cubicBezTo>
                    <a:pt x="58276" y="24360"/>
                    <a:pt x="59887" y="22889"/>
                    <a:pt x="60644" y="20965"/>
                  </a:cubicBezTo>
                  <a:cubicBezTo>
                    <a:pt x="60751" y="20695"/>
                    <a:pt x="60828" y="20413"/>
                    <a:pt x="60892" y="20132"/>
                  </a:cubicBezTo>
                  <a:cubicBezTo>
                    <a:pt x="56113" y="12445"/>
                    <a:pt x="49702" y="7039"/>
                    <a:pt x="42198" y="1406"/>
                  </a:cubicBezTo>
                  <a:cubicBezTo>
                    <a:pt x="40090" y="-172"/>
                    <a:pt x="37246" y="-464"/>
                    <a:pt x="34911" y="747"/>
                  </a:cubicBezTo>
                  <a:cubicBezTo>
                    <a:pt x="22586" y="7093"/>
                    <a:pt x="10800" y="14748"/>
                    <a:pt x="129" y="23614"/>
                  </a:cubicBezTo>
                  <a:cubicBezTo>
                    <a:pt x="-12" y="24663"/>
                    <a:pt x="-43" y="25733"/>
                    <a:pt x="64" y="26782"/>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43"/>
            <p:cNvSpPr/>
            <p:nvPr/>
          </p:nvSpPr>
          <p:spPr>
            <a:xfrm>
              <a:off x="1507092" y="1474219"/>
              <a:ext cx="147555" cy="62690"/>
            </a:xfrm>
            <a:custGeom>
              <a:rect b="b" l="l" r="r" t="t"/>
              <a:pathLst>
                <a:path extrusionOk="0" h="27862" w="65580">
                  <a:moveTo>
                    <a:pt x="64813" y="4249"/>
                  </a:moveTo>
                  <a:cubicBezTo>
                    <a:pt x="64662" y="3990"/>
                    <a:pt x="64489" y="3752"/>
                    <a:pt x="64326" y="3503"/>
                  </a:cubicBezTo>
                  <a:cubicBezTo>
                    <a:pt x="64262" y="3784"/>
                    <a:pt x="64186" y="4065"/>
                    <a:pt x="64078" y="4336"/>
                  </a:cubicBezTo>
                  <a:cubicBezTo>
                    <a:pt x="63321" y="6260"/>
                    <a:pt x="61720" y="7730"/>
                    <a:pt x="60045" y="8952"/>
                  </a:cubicBezTo>
                  <a:cubicBezTo>
                    <a:pt x="58974" y="9742"/>
                    <a:pt x="57731" y="10498"/>
                    <a:pt x="56401" y="10358"/>
                  </a:cubicBezTo>
                  <a:cubicBezTo>
                    <a:pt x="54942" y="10206"/>
                    <a:pt x="53828" y="9039"/>
                    <a:pt x="52855" y="7947"/>
                  </a:cubicBezTo>
                  <a:cubicBezTo>
                    <a:pt x="50498" y="5298"/>
                    <a:pt x="48141" y="2649"/>
                    <a:pt x="45784" y="0"/>
                  </a:cubicBezTo>
                  <a:cubicBezTo>
                    <a:pt x="47233" y="3600"/>
                    <a:pt x="50368" y="7331"/>
                    <a:pt x="50271" y="11212"/>
                  </a:cubicBezTo>
                  <a:cubicBezTo>
                    <a:pt x="50217" y="13417"/>
                    <a:pt x="48909" y="15558"/>
                    <a:pt x="46951" y="16586"/>
                  </a:cubicBezTo>
                  <a:cubicBezTo>
                    <a:pt x="45005" y="17623"/>
                    <a:pt x="42486" y="17494"/>
                    <a:pt x="40659" y="16261"/>
                  </a:cubicBezTo>
                  <a:cubicBezTo>
                    <a:pt x="39199" y="15277"/>
                    <a:pt x="38248" y="13720"/>
                    <a:pt x="37350" y="12207"/>
                  </a:cubicBezTo>
                  <a:cubicBezTo>
                    <a:pt x="35016" y="8314"/>
                    <a:pt x="32680" y="4422"/>
                    <a:pt x="30355" y="519"/>
                  </a:cubicBezTo>
                  <a:cubicBezTo>
                    <a:pt x="31880" y="4379"/>
                    <a:pt x="33080" y="8433"/>
                    <a:pt x="34604" y="12293"/>
                  </a:cubicBezTo>
                  <a:cubicBezTo>
                    <a:pt x="35328" y="14131"/>
                    <a:pt x="36064" y="16099"/>
                    <a:pt x="35664" y="18023"/>
                  </a:cubicBezTo>
                  <a:cubicBezTo>
                    <a:pt x="35297" y="19808"/>
                    <a:pt x="33912" y="21332"/>
                    <a:pt x="32204" y="21981"/>
                  </a:cubicBezTo>
                  <a:cubicBezTo>
                    <a:pt x="30496" y="22629"/>
                    <a:pt x="28517" y="22435"/>
                    <a:pt x="26907" y="21581"/>
                  </a:cubicBezTo>
                  <a:cubicBezTo>
                    <a:pt x="22797" y="19386"/>
                    <a:pt x="21857" y="13872"/>
                    <a:pt x="18625" y="10509"/>
                  </a:cubicBezTo>
                  <a:cubicBezTo>
                    <a:pt x="18581" y="12423"/>
                    <a:pt x="19554" y="14812"/>
                    <a:pt x="20257" y="16596"/>
                  </a:cubicBezTo>
                  <a:cubicBezTo>
                    <a:pt x="20960" y="18380"/>
                    <a:pt x="21479" y="20413"/>
                    <a:pt x="20732" y="22175"/>
                  </a:cubicBezTo>
                  <a:cubicBezTo>
                    <a:pt x="19738" y="24511"/>
                    <a:pt x="16743" y="25484"/>
                    <a:pt x="14278" y="24867"/>
                  </a:cubicBezTo>
                  <a:cubicBezTo>
                    <a:pt x="11812" y="24251"/>
                    <a:pt x="9845" y="22424"/>
                    <a:pt x="8234" y="20467"/>
                  </a:cubicBezTo>
                  <a:cubicBezTo>
                    <a:pt x="5801" y="17504"/>
                    <a:pt x="3899" y="13969"/>
                    <a:pt x="3499" y="10152"/>
                  </a:cubicBezTo>
                  <a:cubicBezTo>
                    <a:pt x="3391" y="9104"/>
                    <a:pt x="3412" y="8033"/>
                    <a:pt x="3563" y="6984"/>
                  </a:cubicBezTo>
                  <a:cubicBezTo>
                    <a:pt x="3196" y="7287"/>
                    <a:pt x="2828" y="7579"/>
                    <a:pt x="2471" y="7882"/>
                  </a:cubicBezTo>
                  <a:cubicBezTo>
                    <a:pt x="-362" y="10282"/>
                    <a:pt x="-848" y="14531"/>
                    <a:pt x="1477" y="17429"/>
                  </a:cubicBezTo>
                  <a:cubicBezTo>
                    <a:pt x="3769" y="20283"/>
                    <a:pt x="6212" y="22986"/>
                    <a:pt x="8797" y="25592"/>
                  </a:cubicBezTo>
                  <a:cubicBezTo>
                    <a:pt x="10169" y="26976"/>
                    <a:pt x="12051" y="27743"/>
                    <a:pt x="13997" y="27819"/>
                  </a:cubicBezTo>
                  <a:cubicBezTo>
                    <a:pt x="31556" y="28511"/>
                    <a:pt x="47698" y="20780"/>
                    <a:pt x="62997" y="11623"/>
                  </a:cubicBezTo>
                  <a:cubicBezTo>
                    <a:pt x="65537" y="10098"/>
                    <a:pt x="66327" y="6812"/>
                    <a:pt x="64813" y="4260"/>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43"/>
            <p:cNvSpPr/>
            <p:nvPr/>
          </p:nvSpPr>
          <p:spPr>
            <a:xfrm>
              <a:off x="1362973" y="1729388"/>
              <a:ext cx="790110" cy="226156"/>
            </a:xfrm>
            <a:custGeom>
              <a:rect b="b" l="l" r="r" t="t"/>
              <a:pathLst>
                <a:path extrusionOk="0" h="100514" w="351160">
                  <a:moveTo>
                    <a:pt x="0" y="55811"/>
                  </a:moveTo>
                  <a:cubicBezTo>
                    <a:pt x="32446" y="63585"/>
                    <a:pt x="64731" y="70385"/>
                    <a:pt x="97275" y="74991"/>
                  </a:cubicBezTo>
                  <a:cubicBezTo>
                    <a:pt x="129776" y="79705"/>
                    <a:pt x="162471" y="82430"/>
                    <a:pt x="195155" y="83154"/>
                  </a:cubicBezTo>
                  <a:cubicBezTo>
                    <a:pt x="203297" y="83338"/>
                    <a:pt x="211416" y="83316"/>
                    <a:pt x="219471" y="82971"/>
                  </a:cubicBezTo>
                  <a:cubicBezTo>
                    <a:pt x="227537" y="82700"/>
                    <a:pt x="235538" y="82052"/>
                    <a:pt x="243452" y="81046"/>
                  </a:cubicBezTo>
                  <a:cubicBezTo>
                    <a:pt x="259270" y="79046"/>
                    <a:pt x="274796" y="75305"/>
                    <a:pt x="289252" y="69056"/>
                  </a:cubicBezTo>
                  <a:cubicBezTo>
                    <a:pt x="303577" y="62774"/>
                    <a:pt x="317038" y="53811"/>
                    <a:pt x="327947" y="42166"/>
                  </a:cubicBezTo>
                  <a:cubicBezTo>
                    <a:pt x="338997" y="30662"/>
                    <a:pt x="347343" y="16283"/>
                    <a:pt x="351160" y="0"/>
                  </a:cubicBezTo>
                  <a:cubicBezTo>
                    <a:pt x="351084" y="2076"/>
                    <a:pt x="350987" y="4173"/>
                    <a:pt x="350857" y="6282"/>
                  </a:cubicBezTo>
                  <a:lnTo>
                    <a:pt x="350003" y="12552"/>
                  </a:lnTo>
                  <a:cubicBezTo>
                    <a:pt x="349582" y="14617"/>
                    <a:pt x="349052" y="16672"/>
                    <a:pt x="348565" y="18759"/>
                  </a:cubicBezTo>
                  <a:cubicBezTo>
                    <a:pt x="347982" y="20802"/>
                    <a:pt x="347290" y="22813"/>
                    <a:pt x="346641" y="24867"/>
                  </a:cubicBezTo>
                  <a:cubicBezTo>
                    <a:pt x="343765" y="32933"/>
                    <a:pt x="339516" y="40534"/>
                    <a:pt x="334510" y="47583"/>
                  </a:cubicBezTo>
                  <a:cubicBezTo>
                    <a:pt x="324250" y="61520"/>
                    <a:pt x="310692" y="73110"/>
                    <a:pt x="295188" y="81316"/>
                  </a:cubicBezTo>
                  <a:cubicBezTo>
                    <a:pt x="279726" y="89522"/>
                    <a:pt x="262816" y="94485"/>
                    <a:pt x="245841" y="97296"/>
                  </a:cubicBezTo>
                  <a:cubicBezTo>
                    <a:pt x="237344" y="98713"/>
                    <a:pt x="228791" y="99524"/>
                    <a:pt x="220282" y="100053"/>
                  </a:cubicBezTo>
                  <a:cubicBezTo>
                    <a:pt x="211763" y="100508"/>
                    <a:pt x="203275" y="100594"/>
                    <a:pt x="194820" y="100453"/>
                  </a:cubicBezTo>
                  <a:cubicBezTo>
                    <a:pt x="161141" y="99686"/>
                    <a:pt x="127581" y="95675"/>
                    <a:pt x="94810" y="88323"/>
                  </a:cubicBezTo>
                  <a:cubicBezTo>
                    <a:pt x="62082" y="80884"/>
                    <a:pt x="30046" y="70396"/>
                    <a:pt x="0" y="55811"/>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43"/>
            <p:cNvSpPr/>
            <p:nvPr/>
          </p:nvSpPr>
          <p:spPr>
            <a:xfrm>
              <a:off x="1520661" y="1983461"/>
              <a:ext cx="682344" cy="317261"/>
            </a:xfrm>
            <a:custGeom>
              <a:rect b="b" l="l" r="r" t="t"/>
              <a:pathLst>
                <a:path extrusionOk="0" h="141005" w="303264">
                  <a:moveTo>
                    <a:pt x="22" y="10834"/>
                  </a:moveTo>
                  <a:cubicBezTo>
                    <a:pt x="29712" y="32803"/>
                    <a:pt x="60233" y="52903"/>
                    <a:pt x="92258" y="70126"/>
                  </a:cubicBezTo>
                  <a:cubicBezTo>
                    <a:pt x="124207" y="87436"/>
                    <a:pt x="157454" y="102054"/>
                    <a:pt x="191695" y="113709"/>
                  </a:cubicBezTo>
                  <a:cubicBezTo>
                    <a:pt x="200291" y="116715"/>
                    <a:pt x="208736" y="119439"/>
                    <a:pt x="217222" y="121418"/>
                  </a:cubicBezTo>
                  <a:cubicBezTo>
                    <a:pt x="221450" y="122413"/>
                    <a:pt x="225678" y="123213"/>
                    <a:pt x="229883" y="123786"/>
                  </a:cubicBezTo>
                  <a:cubicBezTo>
                    <a:pt x="234078" y="124294"/>
                    <a:pt x="238252" y="124532"/>
                    <a:pt x="242350" y="124499"/>
                  </a:cubicBezTo>
                  <a:cubicBezTo>
                    <a:pt x="246425" y="124380"/>
                    <a:pt x="250426" y="123916"/>
                    <a:pt x="254286" y="123040"/>
                  </a:cubicBezTo>
                  <a:cubicBezTo>
                    <a:pt x="258102" y="122066"/>
                    <a:pt x="261768" y="120704"/>
                    <a:pt x="265238" y="118920"/>
                  </a:cubicBezTo>
                  <a:cubicBezTo>
                    <a:pt x="271996" y="115201"/>
                    <a:pt x="277920" y="109611"/>
                    <a:pt x="282288" y="102637"/>
                  </a:cubicBezTo>
                  <a:cubicBezTo>
                    <a:pt x="286765" y="95750"/>
                    <a:pt x="289759" y="87685"/>
                    <a:pt x="291576" y="79327"/>
                  </a:cubicBezTo>
                  <a:cubicBezTo>
                    <a:pt x="292441" y="75132"/>
                    <a:pt x="292992" y="70851"/>
                    <a:pt x="293197" y="66526"/>
                  </a:cubicBezTo>
                  <a:cubicBezTo>
                    <a:pt x="293370" y="62158"/>
                    <a:pt x="293197" y="57746"/>
                    <a:pt x="292863" y="53324"/>
                  </a:cubicBezTo>
                  <a:cubicBezTo>
                    <a:pt x="291554" y="35528"/>
                    <a:pt x="286095" y="17818"/>
                    <a:pt x="281326" y="0"/>
                  </a:cubicBezTo>
                  <a:cubicBezTo>
                    <a:pt x="289662" y="16445"/>
                    <a:pt x="297382" y="33420"/>
                    <a:pt x="301275" y="52146"/>
                  </a:cubicBezTo>
                  <a:cubicBezTo>
                    <a:pt x="302193" y="56828"/>
                    <a:pt x="302810" y="61585"/>
                    <a:pt x="303123" y="66418"/>
                  </a:cubicBezTo>
                  <a:cubicBezTo>
                    <a:pt x="303394" y="71283"/>
                    <a:pt x="303274" y="76202"/>
                    <a:pt x="302777" y="81089"/>
                  </a:cubicBezTo>
                  <a:cubicBezTo>
                    <a:pt x="301663" y="90853"/>
                    <a:pt x="298928" y="100616"/>
                    <a:pt x="294008" y="109546"/>
                  </a:cubicBezTo>
                  <a:cubicBezTo>
                    <a:pt x="289219" y="118520"/>
                    <a:pt x="281954" y="126586"/>
                    <a:pt x="272828" y="132154"/>
                  </a:cubicBezTo>
                  <a:cubicBezTo>
                    <a:pt x="268265" y="134846"/>
                    <a:pt x="263367" y="136987"/>
                    <a:pt x="258308" y="138425"/>
                  </a:cubicBezTo>
                  <a:cubicBezTo>
                    <a:pt x="253248" y="139787"/>
                    <a:pt x="248101" y="140566"/>
                    <a:pt x="242998" y="140901"/>
                  </a:cubicBezTo>
                  <a:cubicBezTo>
                    <a:pt x="222499" y="141863"/>
                    <a:pt x="203632" y="136046"/>
                    <a:pt x="186105" y="130089"/>
                  </a:cubicBezTo>
                  <a:cubicBezTo>
                    <a:pt x="150740" y="118034"/>
                    <a:pt x="116812" y="101783"/>
                    <a:pt x="85360" y="81814"/>
                  </a:cubicBezTo>
                  <a:cubicBezTo>
                    <a:pt x="53984" y="61768"/>
                    <a:pt x="24878" y="38177"/>
                    <a:pt x="0" y="10823"/>
                  </a:cubicBezTo>
                  <a:close/>
                </a:path>
              </a:pathLst>
            </a:custGeom>
            <a:solidFill>
              <a:srgbClr val="FFFFFF">
                <a:alpha val="5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3" name="Google Shape;1623;p43"/>
          <p:cNvSpPr/>
          <p:nvPr/>
        </p:nvSpPr>
        <p:spPr>
          <a:xfrm>
            <a:off x="1991910" y="1061589"/>
            <a:ext cx="1208554" cy="257234"/>
          </a:xfrm>
          <a:custGeom>
            <a:rect b="b" l="l" r="r" t="t"/>
            <a:pathLst>
              <a:path extrusionOk="0" h="59683" w="280407">
                <a:moveTo>
                  <a:pt x="11" y="59684"/>
                </a:moveTo>
                <a:lnTo>
                  <a:pt x="280407" y="59684"/>
                </a:lnTo>
                <a:cubicBezTo>
                  <a:pt x="274904" y="39509"/>
                  <a:pt x="252664" y="24718"/>
                  <a:pt x="232056" y="28232"/>
                </a:cubicBezTo>
                <a:cubicBezTo>
                  <a:pt x="231851" y="14544"/>
                  <a:pt x="219622" y="2986"/>
                  <a:pt x="206140" y="586"/>
                </a:cubicBezTo>
                <a:cubicBezTo>
                  <a:pt x="192658" y="-1815"/>
                  <a:pt x="178732" y="3419"/>
                  <a:pt x="167747" y="11603"/>
                </a:cubicBezTo>
                <a:cubicBezTo>
                  <a:pt x="155075" y="21053"/>
                  <a:pt x="145453" y="34524"/>
                  <a:pt x="140620" y="49564"/>
                </a:cubicBezTo>
                <a:cubicBezTo>
                  <a:pt x="137657" y="43790"/>
                  <a:pt x="131289" y="39941"/>
                  <a:pt x="124791" y="39984"/>
                </a:cubicBezTo>
                <a:cubicBezTo>
                  <a:pt x="118304" y="40038"/>
                  <a:pt x="111990" y="43985"/>
                  <a:pt x="109114" y="49802"/>
                </a:cubicBezTo>
                <a:cubicBezTo>
                  <a:pt x="93902" y="38968"/>
                  <a:pt x="74656" y="33951"/>
                  <a:pt x="56092" y="36006"/>
                </a:cubicBezTo>
                <a:cubicBezTo>
                  <a:pt x="37528" y="38049"/>
                  <a:pt x="12488" y="45790"/>
                  <a:pt x="0" y="596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43"/>
          <p:cNvSpPr/>
          <p:nvPr/>
        </p:nvSpPr>
        <p:spPr>
          <a:xfrm>
            <a:off x="7982050" y="3475457"/>
            <a:ext cx="897454" cy="202286"/>
          </a:xfrm>
          <a:custGeom>
            <a:rect b="b" l="l" r="r" t="t"/>
            <a:pathLst>
              <a:path extrusionOk="0" h="46934" w="208226">
                <a:moveTo>
                  <a:pt x="208216" y="46934"/>
                </a:moveTo>
                <a:lnTo>
                  <a:pt x="0" y="46934"/>
                </a:lnTo>
                <a:cubicBezTo>
                  <a:pt x="13710" y="32932"/>
                  <a:pt x="36447" y="28683"/>
                  <a:pt x="54384" y="36576"/>
                </a:cubicBezTo>
                <a:cubicBezTo>
                  <a:pt x="56244" y="29884"/>
                  <a:pt x="64515" y="25818"/>
                  <a:pt x="70959" y="28424"/>
                </a:cubicBezTo>
                <a:cubicBezTo>
                  <a:pt x="71564" y="13060"/>
                  <a:pt x="85976" y="-422"/>
                  <a:pt x="101351" y="10"/>
                </a:cubicBezTo>
                <a:cubicBezTo>
                  <a:pt x="116725" y="443"/>
                  <a:pt x="130359" y="14704"/>
                  <a:pt x="130111" y="30078"/>
                </a:cubicBezTo>
                <a:cubicBezTo>
                  <a:pt x="135203" y="23710"/>
                  <a:pt x="144274" y="20823"/>
                  <a:pt x="152113" y="23083"/>
                </a:cubicBezTo>
                <a:cubicBezTo>
                  <a:pt x="159952" y="25343"/>
                  <a:pt x="166093" y="32619"/>
                  <a:pt x="167001" y="40728"/>
                </a:cubicBezTo>
                <a:cubicBezTo>
                  <a:pt x="179013" y="35160"/>
                  <a:pt x="198777" y="37646"/>
                  <a:pt x="208227" y="469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43"/>
          <p:cNvSpPr/>
          <p:nvPr/>
        </p:nvSpPr>
        <p:spPr>
          <a:xfrm>
            <a:off x="4582325" y="3675350"/>
            <a:ext cx="3345300" cy="68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26" name="Google Shape;1626;p43"/>
          <p:cNvSpPr txBox="1"/>
          <p:nvPr>
            <p:ph idx="1" type="subTitle"/>
          </p:nvPr>
        </p:nvSpPr>
        <p:spPr>
          <a:xfrm>
            <a:off x="4736275" y="2687150"/>
            <a:ext cx="4018200" cy="446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In the meantime, have fun g   </a:t>
            </a:r>
            <a:r>
              <a:rPr b="1" lang="en"/>
              <a:t>       </a:t>
            </a:r>
            <a:r>
              <a:rPr b="1" lang="en"/>
              <a:t>lfing !</a:t>
            </a:r>
            <a:endParaRPr/>
          </a:p>
        </p:txBody>
      </p:sp>
      <p:pic>
        <p:nvPicPr>
          <p:cNvPr id="1627" name="Google Shape;1627;p43"/>
          <p:cNvPicPr preferRelativeResize="0"/>
          <p:nvPr/>
        </p:nvPicPr>
        <p:blipFill>
          <a:blip r:embed="rId3">
            <a:alphaModFix/>
          </a:blip>
          <a:stretch>
            <a:fillRect/>
          </a:stretch>
        </p:blipFill>
        <p:spPr>
          <a:xfrm>
            <a:off x="7342725" y="2819388"/>
            <a:ext cx="147725" cy="147725"/>
          </a:xfrm>
          <a:prstGeom prst="rect">
            <a:avLst/>
          </a:prstGeom>
          <a:noFill/>
          <a:ln>
            <a:noFill/>
          </a:ln>
        </p:spPr>
      </p:pic>
      <p:pic>
        <p:nvPicPr>
          <p:cNvPr id="1628" name="Google Shape;1628;p43"/>
          <p:cNvPicPr preferRelativeResize="0"/>
          <p:nvPr/>
        </p:nvPicPr>
        <p:blipFill>
          <a:blip r:embed="rId3">
            <a:alphaModFix/>
          </a:blip>
          <a:stretch>
            <a:fillRect/>
          </a:stretch>
        </p:blipFill>
        <p:spPr>
          <a:xfrm>
            <a:off x="7490450" y="2819388"/>
            <a:ext cx="147725" cy="147725"/>
          </a:xfrm>
          <a:prstGeom prst="rect">
            <a:avLst/>
          </a:prstGeom>
          <a:noFill/>
          <a:ln>
            <a:noFill/>
          </a:ln>
        </p:spPr>
      </p:pic>
      <p:pic>
        <p:nvPicPr>
          <p:cNvPr id="1629" name="Google Shape;1629;p43"/>
          <p:cNvPicPr preferRelativeResize="0"/>
          <p:nvPr/>
        </p:nvPicPr>
        <p:blipFill>
          <a:blip r:embed="rId3">
            <a:alphaModFix/>
          </a:blip>
          <a:stretch>
            <a:fillRect/>
          </a:stretch>
        </p:blipFill>
        <p:spPr>
          <a:xfrm>
            <a:off x="7638175" y="2819388"/>
            <a:ext cx="147725" cy="14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3" name="Shape 1633"/>
        <p:cNvGrpSpPr/>
        <p:nvPr/>
      </p:nvGrpSpPr>
      <p:grpSpPr>
        <a:xfrm>
          <a:off x="0" y="0"/>
          <a:ext cx="0" cy="0"/>
          <a:chOff x="0" y="0"/>
          <a:chExt cx="0" cy="0"/>
        </a:xfrm>
      </p:grpSpPr>
      <p:pic>
        <p:nvPicPr>
          <p:cNvPr id="1634" name="Google Shape;1634;p44"/>
          <p:cNvPicPr preferRelativeResize="0"/>
          <p:nvPr>
            <p:ph idx="2" type="pic"/>
          </p:nvPr>
        </p:nvPicPr>
        <p:blipFill rotWithShape="1">
          <a:blip r:embed="rId3">
            <a:alphaModFix/>
          </a:blip>
          <a:srcRect b="1342" l="0" r="0" t="1352"/>
          <a:stretch/>
        </p:blipFill>
        <p:spPr>
          <a:xfrm flipH="1">
            <a:off x="5753787" y="539500"/>
            <a:ext cx="2676988" cy="3905198"/>
          </a:xfrm>
          <a:prstGeom prst="rect">
            <a:avLst/>
          </a:prstGeom>
        </p:spPr>
      </p:pic>
      <p:pic>
        <p:nvPicPr>
          <p:cNvPr id="1635" name="Google Shape;1635;p44"/>
          <p:cNvPicPr preferRelativeResize="0"/>
          <p:nvPr>
            <p:ph idx="3" type="pic"/>
          </p:nvPr>
        </p:nvPicPr>
        <p:blipFill rotWithShape="1">
          <a:blip r:embed="rId4">
            <a:alphaModFix/>
          </a:blip>
          <a:srcRect b="11704" l="0" r="0" t="30582"/>
          <a:stretch/>
        </p:blipFill>
        <p:spPr>
          <a:xfrm flipH="1">
            <a:off x="713223" y="2583279"/>
            <a:ext cx="4839045" cy="1861420"/>
          </a:xfrm>
          <a:prstGeom prst="rect">
            <a:avLst/>
          </a:prstGeom>
        </p:spPr>
      </p:pic>
      <p:pic>
        <p:nvPicPr>
          <p:cNvPr id="1636" name="Google Shape;1636;p44"/>
          <p:cNvPicPr preferRelativeResize="0"/>
          <p:nvPr>
            <p:ph idx="4" type="pic"/>
          </p:nvPr>
        </p:nvPicPr>
        <p:blipFill rotWithShape="1">
          <a:blip r:embed="rId5">
            <a:alphaModFix/>
          </a:blip>
          <a:srcRect b="7545" l="31960" r="8444" t="21466"/>
          <a:stretch/>
        </p:blipFill>
        <p:spPr>
          <a:xfrm flipH="1">
            <a:off x="3233474" y="539500"/>
            <a:ext cx="2318776" cy="1842174"/>
          </a:xfrm>
          <a:prstGeom prst="rect">
            <a:avLst/>
          </a:prstGeom>
        </p:spPr>
      </p:pic>
      <p:sp>
        <p:nvSpPr>
          <p:cNvPr id="1637" name="Google Shape;1637;p44"/>
          <p:cNvSpPr txBox="1"/>
          <p:nvPr>
            <p:ph type="title"/>
          </p:nvPr>
        </p:nvSpPr>
        <p:spPr>
          <a:xfrm>
            <a:off x="713225" y="400950"/>
            <a:ext cx="2056800" cy="114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1638" name="Google Shape;1638;p44"/>
          <p:cNvSpPr txBox="1"/>
          <p:nvPr>
            <p:ph idx="1" type="subTitle"/>
          </p:nvPr>
        </p:nvSpPr>
        <p:spPr>
          <a:xfrm>
            <a:off x="713225" y="1449950"/>
            <a:ext cx="20568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photo showcase is a collection of stunning images, each capturing a unique moment in time. Let them inspire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2" name="Shape 1642"/>
        <p:cNvGrpSpPr/>
        <p:nvPr/>
      </p:nvGrpSpPr>
      <p:grpSpPr>
        <a:xfrm>
          <a:off x="0" y="0"/>
          <a:ext cx="0" cy="0"/>
          <a:chOff x="0" y="0"/>
          <a:chExt cx="0" cy="0"/>
        </a:xfrm>
      </p:grpSpPr>
      <p:sp>
        <p:nvSpPr>
          <p:cNvPr id="1643" name="Google Shape;1643;p45"/>
          <p:cNvSpPr txBox="1"/>
          <p:nvPr>
            <p:ph type="title"/>
          </p:nvPr>
        </p:nvSpPr>
        <p:spPr>
          <a:xfrm>
            <a:off x="713225" y="3335350"/>
            <a:ext cx="4575000" cy="5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best work</a:t>
            </a:r>
            <a:endParaRPr/>
          </a:p>
        </p:txBody>
      </p:sp>
      <p:sp>
        <p:nvSpPr>
          <p:cNvPr id="1644" name="Google Shape;1644;p45"/>
          <p:cNvSpPr txBox="1"/>
          <p:nvPr>
            <p:ph idx="1" type="subTitle"/>
          </p:nvPr>
        </p:nvSpPr>
        <p:spPr>
          <a:xfrm>
            <a:off x="713225" y="3822800"/>
            <a:ext cx="4575000" cy="6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artist, it's my job to capture the beauty, joy and emotion of the world around me. I strive to create something unique in each piece, combining technique and detail”</a:t>
            </a:r>
            <a:endParaRPr/>
          </a:p>
        </p:txBody>
      </p:sp>
      <p:pic>
        <p:nvPicPr>
          <p:cNvPr id="1645" name="Google Shape;1645;p45"/>
          <p:cNvPicPr preferRelativeResize="0"/>
          <p:nvPr>
            <p:ph idx="2" type="pic"/>
          </p:nvPr>
        </p:nvPicPr>
        <p:blipFill rotWithShape="1">
          <a:blip r:embed="rId3">
            <a:alphaModFix/>
          </a:blip>
          <a:srcRect b="16047" l="0" r="0" t="6612"/>
          <a:stretch/>
        </p:blipFill>
        <p:spPr>
          <a:xfrm>
            <a:off x="713225" y="539500"/>
            <a:ext cx="4839076" cy="2494401"/>
          </a:xfrm>
          <a:prstGeom prst="rect">
            <a:avLst/>
          </a:prstGeom>
        </p:spPr>
      </p:pic>
      <p:pic>
        <p:nvPicPr>
          <p:cNvPr id="1646" name="Google Shape;1646;p45"/>
          <p:cNvPicPr preferRelativeResize="0"/>
          <p:nvPr>
            <p:ph idx="3" type="pic"/>
          </p:nvPr>
        </p:nvPicPr>
        <p:blipFill rotWithShape="1">
          <a:blip r:embed="rId4">
            <a:alphaModFix/>
          </a:blip>
          <a:srcRect b="1390" l="0" r="0" t="1380"/>
          <a:stretch/>
        </p:blipFill>
        <p:spPr>
          <a:xfrm>
            <a:off x="5753775" y="539500"/>
            <a:ext cx="2677000" cy="39051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50" name="Shape 1650"/>
        <p:cNvGrpSpPr/>
        <p:nvPr/>
      </p:nvGrpSpPr>
      <p:grpSpPr>
        <a:xfrm>
          <a:off x="0" y="0"/>
          <a:ext cx="0" cy="0"/>
          <a:chOff x="0" y="0"/>
          <a:chExt cx="0" cy="0"/>
        </a:xfrm>
      </p:grpSpPr>
      <p:pic>
        <p:nvPicPr>
          <p:cNvPr id="1651" name="Google Shape;1651;p46"/>
          <p:cNvPicPr preferRelativeResize="0"/>
          <p:nvPr>
            <p:ph idx="2" type="pic"/>
          </p:nvPr>
        </p:nvPicPr>
        <p:blipFill rotWithShape="1">
          <a:blip r:embed="rId3">
            <a:alphaModFix/>
          </a:blip>
          <a:srcRect b="2674" l="0" r="0" t="12687"/>
          <a:stretch/>
        </p:blipFill>
        <p:spPr>
          <a:xfrm>
            <a:off x="0" y="-14875"/>
            <a:ext cx="9144003" cy="5158499"/>
          </a:xfrm>
          <a:prstGeom prst="rect">
            <a:avLst/>
          </a:prstGeom>
        </p:spPr>
      </p:pic>
      <p:sp>
        <p:nvSpPr>
          <p:cNvPr id="1652" name="Google Shape;1652;p46"/>
          <p:cNvSpPr txBox="1"/>
          <p:nvPr>
            <p:ph type="title"/>
          </p:nvPr>
        </p:nvSpPr>
        <p:spPr>
          <a:xfrm>
            <a:off x="713225" y="3756125"/>
            <a:ext cx="2973900" cy="8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 is the key to unlocking your true potential"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170" name="Google Shape;1170;p29"/>
          <p:cNvSpPr txBox="1"/>
          <p:nvPr>
            <p:ph idx="2" type="title"/>
          </p:nvPr>
        </p:nvSpPr>
        <p:spPr>
          <a:xfrm>
            <a:off x="827678" y="1703525"/>
            <a:ext cx="734700" cy="7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71" name="Google Shape;1171;p29"/>
          <p:cNvSpPr txBox="1"/>
          <p:nvPr>
            <p:ph idx="4" type="title"/>
          </p:nvPr>
        </p:nvSpPr>
        <p:spPr>
          <a:xfrm>
            <a:off x="3526953" y="1703525"/>
            <a:ext cx="734700" cy="7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72" name="Google Shape;1172;p29"/>
          <p:cNvSpPr txBox="1"/>
          <p:nvPr>
            <p:ph idx="6" type="title"/>
          </p:nvPr>
        </p:nvSpPr>
        <p:spPr>
          <a:xfrm>
            <a:off x="6226228" y="1703525"/>
            <a:ext cx="734700" cy="7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73" name="Google Shape;1173;p29"/>
          <p:cNvSpPr txBox="1"/>
          <p:nvPr>
            <p:ph idx="1" type="subTitle"/>
          </p:nvPr>
        </p:nvSpPr>
        <p:spPr>
          <a:xfrm>
            <a:off x="720000" y="2435850"/>
            <a:ext cx="21396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of existing applications</a:t>
            </a:r>
            <a:endParaRPr/>
          </a:p>
        </p:txBody>
      </p:sp>
      <p:sp>
        <p:nvSpPr>
          <p:cNvPr id="1174" name="Google Shape;1174;p29"/>
          <p:cNvSpPr txBox="1"/>
          <p:nvPr>
            <p:ph idx="8" type="subTitle"/>
          </p:nvPr>
        </p:nvSpPr>
        <p:spPr>
          <a:xfrm>
            <a:off x="3419275" y="2435850"/>
            <a:ext cx="21396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Application</a:t>
            </a:r>
            <a:endParaRPr/>
          </a:p>
        </p:txBody>
      </p:sp>
      <p:sp>
        <p:nvSpPr>
          <p:cNvPr id="1175" name="Google Shape;1175;p29"/>
          <p:cNvSpPr txBox="1"/>
          <p:nvPr>
            <p:ph idx="9" type="subTitle"/>
          </p:nvPr>
        </p:nvSpPr>
        <p:spPr>
          <a:xfrm>
            <a:off x="6118550" y="2435850"/>
            <a:ext cx="21396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the Application</a:t>
            </a:r>
            <a:endParaRPr/>
          </a:p>
        </p:txBody>
      </p:sp>
      <p:sp>
        <p:nvSpPr>
          <p:cNvPr id="1176" name="Google Shape;1176;p29"/>
          <p:cNvSpPr/>
          <p:nvPr/>
        </p:nvSpPr>
        <p:spPr>
          <a:xfrm flipH="1">
            <a:off x="8166765" y="3694053"/>
            <a:ext cx="909813" cy="113946"/>
          </a:xfrm>
          <a:custGeom>
            <a:rect b="b" l="l" r="r" t="t"/>
            <a:pathLst>
              <a:path extrusionOk="0" h="17721" w="141495">
                <a:moveTo>
                  <a:pt x="141495" y="17721"/>
                </a:moveTo>
                <a:lnTo>
                  <a:pt x="0" y="17721"/>
                </a:lnTo>
                <a:cubicBezTo>
                  <a:pt x="1384" y="13104"/>
                  <a:pt x="5925" y="7709"/>
                  <a:pt x="10584" y="6509"/>
                </a:cubicBezTo>
                <a:cubicBezTo>
                  <a:pt x="15255" y="5309"/>
                  <a:pt x="20499" y="6726"/>
                  <a:pt x="23937" y="10098"/>
                </a:cubicBezTo>
                <a:cubicBezTo>
                  <a:pt x="28532" y="3136"/>
                  <a:pt x="37236" y="-876"/>
                  <a:pt x="45507" y="162"/>
                </a:cubicBezTo>
                <a:cubicBezTo>
                  <a:pt x="53778" y="1200"/>
                  <a:pt x="61228" y="7233"/>
                  <a:pt x="63963" y="15115"/>
                </a:cubicBezTo>
                <a:cubicBezTo>
                  <a:pt x="68861" y="12120"/>
                  <a:pt x="75197" y="11623"/>
                  <a:pt x="80506" y="13829"/>
                </a:cubicBezTo>
                <a:cubicBezTo>
                  <a:pt x="98831" y="6768"/>
                  <a:pt x="124164" y="8498"/>
                  <a:pt x="141495" y="177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7" name="Google Shape;1177;p29"/>
          <p:cNvGrpSpPr/>
          <p:nvPr/>
        </p:nvGrpSpPr>
        <p:grpSpPr>
          <a:xfrm>
            <a:off x="7774413" y="4123864"/>
            <a:ext cx="668444" cy="1019932"/>
            <a:chOff x="1298027" y="4087007"/>
            <a:chExt cx="283780" cy="433000"/>
          </a:xfrm>
        </p:grpSpPr>
        <p:sp>
          <p:nvSpPr>
            <p:cNvPr id="1178" name="Google Shape;1178;p29"/>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9"/>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29"/>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29"/>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9"/>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29"/>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29"/>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29"/>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29"/>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29"/>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29"/>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29"/>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9"/>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9"/>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6" name="Shape 1656"/>
        <p:cNvGrpSpPr/>
        <p:nvPr/>
      </p:nvGrpSpPr>
      <p:grpSpPr>
        <a:xfrm>
          <a:off x="0" y="0"/>
          <a:ext cx="0" cy="0"/>
          <a:chOff x="0" y="0"/>
          <a:chExt cx="0" cy="0"/>
        </a:xfrm>
      </p:grpSpPr>
      <p:sp>
        <p:nvSpPr>
          <p:cNvPr id="1657" name="Google Shape;165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skills and qualifications</a:t>
            </a:r>
            <a:endParaRPr/>
          </a:p>
        </p:txBody>
      </p:sp>
      <p:sp>
        <p:nvSpPr>
          <p:cNvPr id="1658" name="Google Shape;1658;p47"/>
          <p:cNvSpPr txBox="1"/>
          <p:nvPr>
            <p:ph idx="1" type="subTitle"/>
          </p:nvPr>
        </p:nvSpPr>
        <p:spPr>
          <a:xfrm>
            <a:off x="712900" y="1652827"/>
            <a:ext cx="24693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possess leadership abilities that have been sharpened through past roles where I was responsible for the teams”</a:t>
            </a:r>
            <a:endParaRPr/>
          </a:p>
        </p:txBody>
      </p:sp>
      <p:sp>
        <p:nvSpPr>
          <p:cNvPr id="1659" name="Google Shape;1659;p47"/>
          <p:cNvSpPr txBox="1"/>
          <p:nvPr>
            <p:ph idx="2" type="subTitle"/>
          </p:nvPr>
        </p:nvSpPr>
        <p:spPr>
          <a:xfrm>
            <a:off x="3281974" y="1652835"/>
            <a:ext cx="25797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problem-solving capabilities have enabled me to solve difficult issues in the past, using creative and innovative solutions”</a:t>
            </a:r>
            <a:endParaRPr/>
          </a:p>
        </p:txBody>
      </p:sp>
      <p:sp>
        <p:nvSpPr>
          <p:cNvPr id="1660" name="Google Shape;1660;p47"/>
          <p:cNvSpPr txBox="1"/>
          <p:nvPr>
            <p:ph idx="3" type="subTitle"/>
          </p:nvPr>
        </p:nvSpPr>
        <p:spPr>
          <a:xfrm>
            <a:off x="712900" y="3279124"/>
            <a:ext cx="24693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proactivity allows me to plan ahead and prioritize tasks according to objectives and different deadlines"</a:t>
            </a:r>
            <a:endParaRPr/>
          </a:p>
        </p:txBody>
      </p:sp>
      <p:sp>
        <p:nvSpPr>
          <p:cNvPr id="1661" name="Google Shape;1661;p47"/>
          <p:cNvSpPr txBox="1"/>
          <p:nvPr>
            <p:ph idx="4" type="subTitle"/>
          </p:nvPr>
        </p:nvSpPr>
        <p:spPr>
          <a:xfrm>
            <a:off x="3281985" y="3279125"/>
            <a:ext cx="25797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knowledgeable in several technical areas such as programming languages that support my ambition in my field"</a:t>
            </a:r>
            <a:endParaRPr/>
          </a:p>
        </p:txBody>
      </p:sp>
      <p:sp>
        <p:nvSpPr>
          <p:cNvPr id="1662" name="Google Shape;1662;p47"/>
          <p:cNvSpPr txBox="1"/>
          <p:nvPr>
            <p:ph idx="7" type="subTitle"/>
          </p:nvPr>
        </p:nvSpPr>
        <p:spPr>
          <a:xfrm>
            <a:off x="712900" y="1296900"/>
            <a:ext cx="24693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Leadership</a:t>
            </a:r>
            <a:endParaRPr/>
          </a:p>
        </p:txBody>
      </p:sp>
      <p:sp>
        <p:nvSpPr>
          <p:cNvPr id="1663" name="Google Shape;1663;p47"/>
          <p:cNvSpPr txBox="1"/>
          <p:nvPr>
            <p:ph idx="8" type="subTitle"/>
          </p:nvPr>
        </p:nvSpPr>
        <p:spPr>
          <a:xfrm>
            <a:off x="3281974" y="1296900"/>
            <a:ext cx="25773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Problem-solving</a:t>
            </a:r>
            <a:endParaRPr/>
          </a:p>
        </p:txBody>
      </p:sp>
      <p:sp>
        <p:nvSpPr>
          <p:cNvPr id="1664" name="Google Shape;1664;p47"/>
          <p:cNvSpPr txBox="1"/>
          <p:nvPr>
            <p:ph idx="9" type="subTitle"/>
          </p:nvPr>
        </p:nvSpPr>
        <p:spPr>
          <a:xfrm>
            <a:off x="5961452" y="1296900"/>
            <a:ext cx="24669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Communications</a:t>
            </a:r>
            <a:endParaRPr/>
          </a:p>
        </p:txBody>
      </p:sp>
      <p:sp>
        <p:nvSpPr>
          <p:cNvPr id="1665" name="Google Shape;1665;p47"/>
          <p:cNvSpPr txBox="1"/>
          <p:nvPr>
            <p:ph idx="5" type="subTitle"/>
          </p:nvPr>
        </p:nvSpPr>
        <p:spPr>
          <a:xfrm>
            <a:off x="5961452" y="1652832"/>
            <a:ext cx="24693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excellent verbal and written skills, I can effectively convey complex messages to a variety of audiences"</a:t>
            </a:r>
            <a:endParaRPr/>
          </a:p>
        </p:txBody>
      </p:sp>
      <p:sp>
        <p:nvSpPr>
          <p:cNvPr id="1666" name="Google Shape;1666;p47"/>
          <p:cNvSpPr txBox="1"/>
          <p:nvPr>
            <p:ph idx="6" type="subTitle"/>
          </p:nvPr>
        </p:nvSpPr>
        <p:spPr>
          <a:xfrm>
            <a:off x="5961475" y="3279124"/>
            <a:ext cx="2469300" cy="8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is one of the essential part of my daily job, and I am sensitive towards different cultures"</a:t>
            </a:r>
            <a:endParaRPr/>
          </a:p>
        </p:txBody>
      </p:sp>
      <p:sp>
        <p:nvSpPr>
          <p:cNvPr id="1667" name="Google Shape;1667;p47"/>
          <p:cNvSpPr txBox="1"/>
          <p:nvPr>
            <p:ph idx="13" type="subTitle"/>
          </p:nvPr>
        </p:nvSpPr>
        <p:spPr>
          <a:xfrm>
            <a:off x="712900" y="2925638"/>
            <a:ext cx="24693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a:t>
            </a:r>
            <a:endParaRPr/>
          </a:p>
        </p:txBody>
      </p:sp>
      <p:sp>
        <p:nvSpPr>
          <p:cNvPr id="1668" name="Google Shape;1668;p47"/>
          <p:cNvSpPr txBox="1"/>
          <p:nvPr>
            <p:ph idx="14" type="subTitle"/>
          </p:nvPr>
        </p:nvSpPr>
        <p:spPr>
          <a:xfrm>
            <a:off x="3281974" y="2925635"/>
            <a:ext cx="25773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skill</a:t>
            </a:r>
            <a:endParaRPr/>
          </a:p>
        </p:txBody>
      </p:sp>
      <p:sp>
        <p:nvSpPr>
          <p:cNvPr id="1669" name="Google Shape;1669;p47"/>
          <p:cNvSpPr txBox="1"/>
          <p:nvPr>
            <p:ph idx="15" type="subTitle"/>
          </p:nvPr>
        </p:nvSpPr>
        <p:spPr>
          <a:xfrm>
            <a:off x="5961452" y="2925630"/>
            <a:ext cx="2469300" cy="50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Interpersonal skill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3" name="Shape 1673"/>
        <p:cNvGrpSpPr/>
        <p:nvPr/>
      </p:nvGrpSpPr>
      <p:grpSpPr>
        <a:xfrm>
          <a:off x="0" y="0"/>
          <a:ext cx="0" cy="0"/>
          <a:chOff x="0" y="0"/>
          <a:chExt cx="0" cy="0"/>
        </a:xfrm>
      </p:grpSpPr>
      <p:grpSp>
        <p:nvGrpSpPr>
          <p:cNvPr id="1674" name="Google Shape;1674;p48"/>
          <p:cNvGrpSpPr/>
          <p:nvPr/>
        </p:nvGrpSpPr>
        <p:grpSpPr>
          <a:xfrm>
            <a:off x="-2289100" y="1176859"/>
            <a:ext cx="6393899" cy="2261700"/>
            <a:chOff x="-2289100" y="1235175"/>
            <a:chExt cx="6393899" cy="2261700"/>
          </a:xfrm>
        </p:grpSpPr>
        <p:grpSp>
          <p:nvGrpSpPr>
            <p:cNvPr id="1675" name="Google Shape;1675;p48"/>
            <p:cNvGrpSpPr/>
            <p:nvPr/>
          </p:nvGrpSpPr>
          <p:grpSpPr>
            <a:xfrm>
              <a:off x="-2289099" y="1300375"/>
              <a:ext cx="6393898" cy="2131305"/>
              <a:chOff x="-2289099" y="1300375"/>
              <a:chExt cx="6393898" cy="2131305"/>
            </a:xfrm>
          </p:grpSpPr>
          <p:sp>
            <p:nvSpPr>
              <p:cNvPr id="1676" name="Google Shape;1676;p48"/>
              <p:cNvSpPr/>
              <p:nvPr/>
            </p:nvSpPr>
            <p:spPr>
              <a:xfrm>
                <a:off x="-2376" y="1300375"/>
                <a:ext cx="4107176" cy="2131296"/>
              </a:xfrm>
              <a:custGeom>
                <a:rect b="b" l="l" r="r" t="t"/>
                <a:pathLst>
                  <a:path extrusionOk="0" h="540595" w="1621787">
                    <a:moveTo>
                      <a:pt x="0" y="0"/>
                    </a:moveTo>
                    <a:lnTo>
                      <a:pt x="1621788" y="0"/>
                    </a:lnTo>
                    <a:lnTo>
                      <a:pt x="1621788" y="540596"/>
                    </a:lnTo>
                    <a:lnTo>
                      <a:pt x="0" y="5405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7" name="Google Shape;1677;p48"/>
              <p:cNvGrpSpPr/>
              <p:nvPr/>
            </p:nvGrpSpPr>
            <p:grpSpPr>
              <a:xfrm>
                <a:off x="-2289099" y="1300375"/>
                <a:ext cx="6393895" cy="2131305"/>
                <a:chOff x="-2289099" y="1300375"/>
                <a:chExt cx="6393895" cy="2131305"/>
              </a:xfrm>
            </p:grpSpPr>
            <p:grpSp>
              <p:nvGrpSpPr>
                <p:cNvPr id="1678" name="Google Shape;1678;p48"/>
                <p:cNvGrpSpPr/>
                <p:nvPr/>
              </p:nvGrpSpPr>
              <p:grpSpPr>
                <a:xfrm>
                  <a:off x="-2289099" y="1300375"/>
                  <a:ext cx="6393895" cy="2131305"/>
                  <a:chOff x="-2289099" y="1300375"/>
                  <a:chExt cx="6393895" cy="2131305"/>
                </a:xfrm>
              </p:grpSpPr>
              <p:sp>
                <p:nvSpPr>
                  <p:cNvPr id="1679" name="Google Shape;1679;p48"/>
                  <p:cNvSpPr/>
                  <p:nvPr/>
                </p:nvSpPr>
                <p:spPr>
                  <a:xfrm>
                    <a:off x="-3377" y="1300375"/>
                    <a:ext cx="4107176" cy="2131296"/>
                  </a:xfrm>
                  <a:custGeom>
                    <a:rect b="b" l="l" r="r" t="t"/>
                    <a:pathLst>
                      <a:path extrusionOk="0" h="540595" w="1621787">
                        <a:moveTo>
                          <a:pt x="0" y="0"/>
                        </a:moveTo>
                        <a:lnTo>
                          <a:pt x="1621788" y="0"/>
                        </a:lnTo>
                        <a:lnTo>
                          <a:pt x="1621788" y="540596"/>
                        </a:lnTo>
                        <a:lnTo>
                          <a:pt x="0" y="540596"/>
                        </a:ln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48"/>
                  <p:cNvSpPr/>
                  <p:nvPr/>
                </p:nvSpPr>
                <p:spPr>
                  <a:xfrm>
                    <a:off x="-2289099" y="1300385"/>
                    <a:ext cx="6393895" cy="2131296"/>
                  </a:xfrm>
                  <a:custGeom>
                    <a:rect b="b" l="l" r="r" t="t"/>
                    <a:pathLst>
                      <a:path extrusionOk="0" h="540595" w="1621787">
                        <a:moveTo>
                          <a:pt x="1621788" y="0"/>
                        </a:moveTo>
                        <a:lnTo>
                          <a:pt x="1621788" y="148610"/>
                        </a:lnTo>
                        <a:cubicBezTo>
                          <a:pt x="1619712" y="148350"/>
                          <a:pt x="1617636" y="148091"/>
                          <a:pt x="1615560" y="147831"/>
                        </a:cubicBezTo>
                        <a:cubicBezTo>
                          <a:pt x="1613484" y="147572"/>
                          <a:pt x="1611398" y="147312"/>
                          <a:pt x="1609311" y="147064"/>
                        </a:cubicBezTo>
                        <a:cubicBezTo>
                          <a:pt x="1606716" y="146739"/>
                          <a:pt x="1604121" y="146437"/>
                          <a:pt x="1601516" y="146123"/>
                        </a:cubicBezTo>
                        <a:cubicBezTo>
                          <a:pt x="1598294" y="145744"/>
                          <a:pt x="1595050" y="145366"/>
                          <a:pt x="1591806" y="144999"/>
                        </a:cubicBezTo>
                        <a:cubicBezTo>
                          <a:pt x="1588444" y="144609"/>
                          <a:pt x="1585081" y="144231"/>
                          <a:pt x="1581697" y="143863"/>
                        </a:cubicBezTo>
                        <a:cubicBezTo>
                          <a:pt x="1580010" y="143679"/>
                          <a:pt x="1578324" y="143496"/>
                          <a:pt x="1576626" y="143312"/>
                        </a:cubicBezTo>
                        <a:cubicBezTo>
                          <a:pt x="1572745" y="142890"/>
                          <a:pt x="1568842" y="142480"/>
                          <a:pt x="1564939" y="142079"/>
                        </a:cubicBezTo>
                        <a:cubicBezTo>
                          <a:pt x="1563165" y="141896"/>
                          <a:pt x="1561382" y="141712"/>
                          <a:pt x="1559587" y="141528"/>
                        </a:cubicBezTo>
                        <a:cubicBezTo>
                          <a:pt x="1552797" y="140847"/>
                          <a:pt x="1545975" y="140187"/>
                          <a:pt x="1539109" y="139538"/>
                        </a:cubicBezTo>
                        <a:cubicBezTo>
                          <a:pt x="1533011" y="138976"/>
                          <a:pt x="1526892" y="138436"/>
                          <a:pt x="1520740" y="137906"/>
                        </a:cubicBezTo>
                        <a:cubicBezTo>
                          <a:pt x="1515712" y="137473"/>
                          <a:pt x="1510663" y="137052"/>
                          <a:pt x="1505592" y="136663"/>
                        </a:cubicBezTo>
                        <a:cubicBezTo>
                          <a:pt x="1501484" y="136327"/>
                          <a:pt x="1497354" y="136003"/>
                          <a:pt x="1493223" y="135700"/>
                        </a:cubicBezTo>
                        <a:cubicBezTo>
                          <a:pt x="1493104" y="135679"/>
                          <a:pt x="1492986" y="135679"/>
                          <a:pt x="1492866" y="135668"/>
                        </a:cubicBezTo>
                        <a:cubicBezTo>
                          <a:pt x="1488574" y="135344"/>
                          <a:pt x="1484271" y="135030"/>
                          <a:pt x="1479946" y="134727"/>
                        </a:cubicBezTo>
                        <a:cubicBezTo>
                          <a:pt x="1479881" y="134716"/>
                          <a:pt x="1479817" y="134716"/>
                          <a:pt x="1479752" y="134716"/>
                        </a:cubicBezTo>
                        <a:cubicBezTo>
                          <a:pt x="1476000" y="134446"/>
                          <a:pt x="1472248" y="134197"/>
                          <a:pt x="1468475" y="133949"/>
                        </a:cubicBezTo>
                        <a:cubicBezTo>
                          <a:pt x="1463923" y="133646"/>
                          <a:pt x="1459349" y="133354"/>
                          <a:pt x="1454776" y="133084"/>
                        </a:cubicBezTo>
                        <a:cubicBezTo>
                          <a:pt x="1451922" y="132900"/>
                          <a:pt x="1449067" y="132727"/>
                          <a:pt x="1446202" y="132576"/>
                        </a:cubicBezTo>
                        <a:cubicBezTo>
                          <a:pt x="1445878" y="132543"/>
                          <a:pt x="1445554" y="132532"/>
                          <a:pt x="1445240" y="132522"/>
                        </a:cubicBezTo>
                        <a:cubicBezTo>
                          <a:pt x="1441986" y="132327"/>
                          <a:pt x="1438721" y="132143"/>
                          <a:pt x="1435455" y="131970"/>
                        </a:cubicBezTo>
                        <a:cubicBezTo>
                          <a:pt x="1431585" y="131754"/>
                          <a:pt x="1427703" y="131549"/>
                          <a:pt x="1423822" y="131365"/>
                        </a:cubicBezTo>
                        <a:cubicBezTo>
                          <a:pt x="1419919" y="131170"/>
                          <a:pt x="1416005" y="130986"/>
                          <a:pt x="1412080" y="130803"/>
                        </a:cubicBezTo>
                        <a:cubicBezTo>
                          <a:pt x="1405193" y="130489"/>
                          <a:pt x="1398273" y="130197"/>
                          <a:pt x="1391342" y="129927"/>
                        </a:cubicBezTo>
                        <a:cubicBezTo>
                          <a:pt x="1391224" y="129927"/>
                          <a:pt x="1391094" y="129916"/>
                          <a:pt x="1390975" y="129916"/>
                        </a:cubicBezTo>
                        <a:cubicBezTo>
                          <a:pt x="1387558" y="129786"/>
                          <a:pt x="1384153" y="129656"/>
                          <a:pt x="1380725" y="129548"/>
                        </a:cubicBezTo>
                        <a:cubicBezTo>
                          <a:pt x="1378358" y="129462"/>
                          <a:pt x="1375979" y="129375"/>
                          <a:pt x="1373611" y="129310"/>
                        </a:cubicBezTo>
                        <a:cubicBezTo>
                          <a:pt x="1370173" y="129192"/>
                          <a:pt x="1366724" y="129083"/>
                          <a:pt x="1363264" y="128986"/>
                        </a:cubicBezTo>
                        <a:cubicBezTo>
                          <a:pt x="1362864" y="128975"/>
                          <a:pt x="1362453" y="128965"/>
                          <a:pt x="1362042" y="128954"/>
                        </a:cubicBezTo>
                        <a:cubicBezTo>
                          <a:pt x="1358182" y="128846"/>
                          <a:pt x="1354312" y="128737"/>
                          <a:pt x="1350441" y="128651"/>
                        </a:cubicBezTo>
                        <a:cubicBezTo>
                          <a:pt x="1348214" y="128597"/>
                          <a:pt x="1345987" y="128543"/>
                          <a:pt x="1343759" y="128499"/>
                        </a:cubicBezTo>
                        <a:cubicBezTo>
                          <a:pt x="1340980" y="128435"/>
                          <a:pt x="1338202" y="128381"/>
                          <a:pt x="1335412" y="128327"/>
                        </a:cubicBezTo>
                        <a:cubicBezTo>
                          <a:pt x="1331683" y="128251"/>
                          <a:pt x="1327942" y="128186"/>
                          <a:pt x="1324190" y="128132"/>
                        </a:cubicBezTo>
                        <a:cubicBezTo>
                          <a:pt x="1320287" y="128067"/>
                          <a:pt x="1316383" y="128024"/>
                          <a:pt x="1312470" y="127981"/>
                        </a:cubicBezTo>
                        <a:cubicBezTo>
                          <a:pt x="1309075" y="127937"/>
                          <a:pt x="1305669" y="127905"/>
                          <a:pt x="1302263" y="127883"/>
                        </a:cubicBezTo>
                        <a:cubicBezTo>
                          <a:pt x="1301723" y="127873"/>
                          <a:pt x="1301182" y="127873"/>
                          <a:pt x="1300642" y="127862"/>
                        </a:cubicBezTo>
                        <a:cubicBezTo>
                          <a:pt x="1297365" y="127840"/>
                          <a:pt x="1294079" y="127818"/>
                          <a:pt x="1290792" y="127808"/>
                        </a:cubicBezTo>
                        <a:lnTo>
                          <a:pt x="1290122" y="127808"/>
                        </a:lnTo>
                        <a:cubicBezTo>
                          <a:pt x="1286391" y="127808"/>
                          <a:pt x="1282661" y="127786"/>
                          <a:pt x="1278920" y="127786"/>
                        </a:cubicBezTo>
                        <a:cubicBezTo>
                          <a:pt x="783259" y="127786"/>
                          <a:pt x="381455" y="251118"/>
                          <a:pt x="381455" y="403241"/>
                        </a:cubicBezTo>
                        <a:cubicBezTo>
                          <a:pt x="381455" y="425827"/>
                          <a:pt x="391283" y="447656"/>
                          <a:pt x="407988" y="468664"/>
                        </a:cubicBezTo>
                        <a:cubicBezTo>
                          <a:pt x="428304" y="494223"/>
                          <a:pt x="460209" y="518388"/>
                          <a:pt x="501868" y="540596"/>
                        </a:cubicBezTo>
                        <a:lnTo>
                          <a:pt x="0" y="540596"/>
                        </a:lnTo>
                        <a:lnTo>
                          <a:pt x="0" y="257540"/>
                        </a:lnTo>
                        <a:cubicBezTo>
                          <a:pt x="150945" y="132770"/>
                          <a:pt x="490126" y="36090"/>
                          <a:pt x="911650" y="0"/>
                        </a:cubicBezTo>
                        <a:lnTo>
                          <a:pt x="1621788" y="0"/>
                        </a:lnTo>
                        <a:close/>
                      </a:path>
                    </a:pathLst>
                  </a:custGeom>
                  <a:solidFill>
                    <a:srgbClr val="496958">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48"/>
                  <p:cNvSpPr/>
                  <p:nvPr/>
                </p:nvSpPr>
                <p:spPr>
                  <a:xfrm>
                    <a:off x="-785413" y="1804173"/>
                    <a:ext cx="4890048" cy="1627499"/>
                  </a:xfrm>
                  <a:custGeom>
                    <a:rect b="b" l="l" r="r" t="t"/>
                    <a:pathLst>
                      <a:path extrusionOk="0" h="412809" w="1240342">
                        <a:moveTo>
                          <a:pt x="0" y="275455"/>
                        </a:moveTo>
                        <a:cubicBezTo>
                          <a:pt x="0" y="298041"/>
                          <a:pt x="9828" y="319870"/>
                          <a:pt x="26532" y="340878"/>
                        </a:cubicBezTo>
                        <a:cubicBezTo>
                          <a:pt x="46848" y="366437"/>
                          <a:pt x="78754" y="390591"/>
                          <a:pt x="120423" y="412810"/>
                        </a:cubicBezTo>
                        <a:lnTo>
                          <a:pt x="1240343" y="412810"/>
                        </a:lnTo>
                        <a:lnTo>
                          <a:pt x="1240343" y="348879"/>
                        </a:lnTo>
                        <a:cubicBezTo>
                          <a:pt x="1156843" y="378169"/>
                          <a:pt x="1034290" y="396668"/>
                          <a:pt x="897476" y="396668"/>
                        </a:cubicBezTo>
                        <a:cubicBezTo>
                          <a:pt x="682827" y="396668"/>
                          <a:pt x="503284" y="351128"/>
                          <a:pt x="454566" y="289857"/>
                        </a:cubicBezTo>
                        <a:cubicBezTo>
                          <a:pt x="446067" y="279175"/>
                          <a:pt x="441072" y="268071"/>
                          <a:pt x="441072" y="256589"/>
                        </a:cubicBezTo>
                        <a:cubicBezTo>
                          <a:pt x="441072" y="179218"/>
                          <a:pt x="645407" y="116498"/>
                          <a:pt x="897476" y="116498"/>
                        </a:cubicBezTo>
                        <a:cubicBezTo>
                          <a:pt x="1034106" y="116498"/>
                          <a:pt x="1156702" y="134922"/>
                          <a:pt x="1240343" y="164125"/>
                        </a:cubicBezTo>
                        <a:lnTo>
                          <a:pt x="1240343" y="20824"/>
                        </a:lnTo>
                        <a:cubicBezTo>
                          <a:pt x="1134700" y="7406"/>
                          <a:pt x="1018905" y="0"/>
                          <a:pt x="897476" y="0"/>
                        </a:cubicBezTo>
                        <a:cubicBezTo>
                          <a:pt x="401825" y="0"/>
                          <a:pt x="11" y="123332"/>
                          <a:pt x="11" y="275455"/>
                        </a:cubicBezTo>
                        <a:close/>
                      </a:path>
                    </a:pathLst>
                  </a:custGeom>
                  <a:solidFill>
                    <a:srgbClr val="57814E">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48"/>
                  <p:cNvSpPr/>
                  <p:nvPr/>
                </p:nvSpPr>
                <p:spPr>
                  <a:xfrm>
                    <a:off x="953233" y="2263380"/>
                    <a:ext cx="3150595" cy="1104380"/>
                  </a:xfrm>
                  <a:custGeom>
                    <a:rect b="b" l="l" r="r" t="t"/>
                    <a:pathLst>
                      <a:path extrusionOk="0" h="280169" w="799271">
                        <a:moveTo>
                          <a:pt x="456403" y="0"/>
                        </a:moveTo>
                        <a:cubicBezTo>
                          <a:pt x="204335" y="0"/>
                          <a:pt x="0" y="62720"/>
                          <a:pt x="0" y="140090"/>
                        </a:cubicBezTo>
                        <a:cubicBezTo>
                          <a:pt x="0" y="151572"/>
                          <a:pt x="4995" y="162676"/>
                          <a:pt x="13493" y="173358"/>
                        </a:cubicBezTo>
                        <a:cubicBezTo>
                          <a:pt x="62212" y="234629"/>
                          <a:pt x="241765" y="280169"/>
                          <a:pt x="456403" y="280169"/>
                        </a:cubicBezTo>
                        <a:cubicBezTo>
                          <a:pt x="593217" y="280169"/>
                          <a:pt x="715771" y="261659"/>
                          <a:pt x="799271" y="232381"/>
                        </a:cubicBezTo>
                        <a:lnTo>
                          <a:pt x="799271" y="47627"/>
                        </a:lnTo>
                        <a:cubicBezTo>
                          <a:pt x="715630" y="18424"/>
                          <a:pt x="593023" y="0"/>
                          <a:pt x="456403" y="0"/>
                        </a:cubicBezTo>
                        <a:close/>
                      </a:path>
                    </a:pathLst>
                  </a:custGeom>
                  <a:solidFill>
                    <a:srgbClr val="476E53">
                      <a:alpha val="9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83" name="Google Shape;1683;p48"/>
                <p:cNvSpPr/>
                <p:nvPr/>
              </p:nvSpPr>
              <p:spPr>
                <a:xfrm>
                  <a:off x="1448394" y="2676768"/>
                  <a:ext cx="327184" cy="196599"/>
                </a:xfrm>
                <a:custGeom>
                  <a:rect b="b" l="l" r="r" t="t"/>
                  <a:pathLst>
                    <a:path extrusionOk="0" h="49875" w="83003">
                      <a:moveTo>
                        <a:pt x="68320" y="19570"/>
                      </a:moveTo>
                      <a:cubicBezTo>
                        <a:pt x="63065" y="20424"/>
                        <a:pt x="57671" y="22413"/>
                        <a:pt x="52827" y="25332"/>
                      </a:cubicBezTo>
                      <a:cubicBezTo>
                        <a:pt x="49756" y="27192"/>
                        <a:pt x="46902" y="29419"/>
                        <a:pt x="44415" y="31884"/>
                      </a:cubicBezTo>
                      <a:cubicBezTo>
                        <a:pt x="45594" y="29657"/>
                        <a:pt x="46772" y="27408"/>
                        <a:pt x="47950" y="25149"/>
                      </a:cubicBezTo>
                      <a:cubicBezTo>
                        <a:pt x="52318" y="16694"/>
                        <a:pt x="56687" y="8217"/>
                        <a:pt x="59822" y="0"/>
                      </a:cubicBezTo>
                      <a:cubicBezTo>
                        <a:pt x="55605" y="1189"/>
                        <a:pt x="51237" y="3590"/>
                        <a:pt x="47324" y="6995"/>
                      </a:cubicBezTo>
                      <a:cubicBezTo>
                        <a:pt x="43399" y="10390"/>
                        <a:pt x="39950" y="14791"/>
                        <a:pt x="37409" y="19678"/>
                      </a:cubicBezTo>
                      <a:cubicBezTo>
                        <a:pt x="35301" y="23754"/>
                        <a:pt x="33841" y="28154"/>
                        <a:pt x="33117" y="32501"/>
                      </a:cubicBezTo>
                      <a:cubicBezTo>
                        <a:pt x="31722" y="28370"/>
                        <a:pt x="29538" y="24327"/>
                        <a:pt x="26705" y="20770"/>
                      </a:cubicBezTo>
                      <a:cubicBezTo>
                        <a:pt x="23202" y="16369"/>
                        <a:pt x="18748" y="12747"/>
                        <a:pt x="14034" y="10380"/>
                      </a:cubicBezTo>
                      <a:cubicBezTo>
                        <a:pt x="9319" y="7990"/>
                        <a:pt x="4379" y="6876"/>
                        <a:pt x="0" y="7028"/>
                      </a:cubicBezTo>
                      <a:lnTo>
                        <a:pt x="0" y="7028"/>
                      </a:lnTo>
                      <a:cubicBezTo>
                        <a:pt x="5492" y="13904"/>
                        <a:pt x="11633" y="20878"/>
                        <a:pt x="17418" y="28165"/>
                      </a:cubicBezTo>
                      <a:cubicBezTo>
                        <a:pt x="23224" y="35431"/>
                        <a:pt x="28640" y="42988"/>
                        <a:pt x="34111" y="49875"/>
                      </a:cubicBezTo>
                      <a:lnTo>
                        <a:pt x="34111" y="49875"/>
                      </a:lnTo>
                      <a:cubicBezTo>
                        <a:pt x="34155" y="49702"/>
                        <a:pt x="34198" y="49508"/>
                        <a:pt x="34241" y="49324"/>
                      </a:cubicBezTo>
                      <a:cubicBezTo>
                        <a:pt x="34241" y="49324"/>
                        <a:pt x="34241" y="49324"/>
                        <a:pt x="34241" y="49324"/>
                      </a:cubicBezTo>
                      <a:cubicBezTo>
                        <a:pt x="34263" y="49292"/>
                        <a:pt x="34285" y="49248"/>
                        <a:pt x="34306" y="49216"/>
                      </a:cubicBezTo>
                      <a:cubicBezTo>
                        <a:pt x="34273" y="49345"/>
                        <a:pt x="34241" y="49465"/>
                        <a:pt x="34220" y="49594"/>
                      </a:cubicBezTo>
                      <a:lnTo>
                        <a:pt x="34220" y="49594"/>
                      </a:lnTo>
                      <a:cubicBezTo>
                        <a:pt x="42393" y="45789"/>
                        <a:pt x="50751" y="40750"/>
                        <a:pt x="59119" y="35733"/>
                      </a:cubicBezTo>
                      <a:cubicBezTo>
                        <a:pt x="67455" y="30684"/>
                        <a:pt x="75824" y="25646"/>
                        <a:pt x="83003" y="20197"/>
                      </a:cubicBezTo>
                      <a:cubicBezTo>
                        <a:pt x="78689" y="18953"/>
                        <a:pt x="73586" y="18683"/>
                        <a:pt x="68320" y="19548"/>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48"/>
                <p:cNvSpPr/>
                <p:nvPr/>
              </p:nvSpPr>
              <p:spPr>
                <a:xfrm>
                  <a:off x="1307024" y="2852664"/>
                  <a:ext cx="53262" cy="192634"/>
                </a:xfrm>
                <a:custGeom>
                  <a:rect b="b" l="l" r="r" t="t"/>
                  <a:pathLst>
                    <a:path extrusionOk="0" h="48869" w="13512">
                      <a:moveTo>
                        <a:pt x="13374" y="23451"/>
                      </a:moveTo>
                      <a:cubicBezTo>
                        <a:pt x="12932" y="18402"/>
                        <a:pt x="11364" y="13472"/>
                        <a:pt x="8974" y="9363"/>
                      </a:cubicBezTo>
                      <a:cubicBezTo>
                        <a:pt x="6585" y="5244"/>
                        <a:pt x="3385" y="1989"/>
                        <a:pt x="0" y="0"/>
                      </a:cubicBezTo>
                      <a:lnTo>
                        <a:pt x="0" y="0"/>
                      </a:lnTo>
                      <a:cubicBezTo>
                        <a:pt x="844" y="7860"/>
                        <a:pt x="2055" y="16077"/>
                        <a:pt x="2757" y="24381"/>
                      </a:cubicBezTo>
                      <a:cubicBezTo>
                        <a:pt x="3493" y="32674"/>
                        <a:pt x="3730" y="40977"/>
                        <a:pt x="4260" y="48870"/>
                      </a:cubicBezTo>
                      <a:lnTo>
                        <a:pt x="4260" y="48870"/>
                      </a:lnTo>
                      <a:cubicBezTo>
                        <a:pt x="4260" y="48870"/>
                        <a:pt x="4260" y="48870"/>
                        <a:pt x="4260" y="48870"/>
                      </a:cubicBezTo>
                      <a:cubicBezTo>
                        <a:pt x="7244" y="46318"/>
                        <a:pt x="9850" y="42556"/>
                        <a:pt x="11482" y="38090"/>
                      </a:cubicBezTo>
                      <a:cubicBezTo>
                        <a:pt x="13137" y="33636"/>
                        <a:pt x="13818" y="28500"/>
                        <a:pt x="13386" y="23451"/>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48"/>
                <p:cNvSpPr/>
                <p:nvPr/>
              </p:nvSpPr>
              <p:spPr>
                <a:xfrm>
                  <a:off x="2465953" y="1491178"/>
                  <a:ext cx="159593" cy="142584"/>
                </a:xfrm>
                <a:custGeom>
                  <a:rect b="b" l="l" r="r" t="t"/>
                  <a:pathLst>
                    <a:path extrusionOk="0" h="36172" w="40487">
                      <a:moveTo>
                        <a:pt x="27743" y="9759"/>
                      </a:moveTo>
                      <a:cubicBezTo>
                        <a:pt x="23667" y="6148"/>
                        <a:pt x="18866" y="3369"/>
                        <a:pt x="14001" y="1747"/>
                      </a:cubicBezTo>
                      <a:cubicBezTo>
                        <a:pt x="9136" y="115"/>
                        <a:pt x="4238" y="-361"/>
                        <a:pt x="0" y="266"/>
                      </a:cubicBezTo>
                      <a:lnTo>
                        <a:pt x="0" y="266"/>
                      </a:lnTo>
                      <a:cubicBezTo>
                        <a:pt x="6087" y="6364"/>
                        <a:pt x="13136" y="12321"/>
                        <a:pt x="20024" y="18463"/>
                      </a:cubicBezTo>
                      <a:cubicBezTo>
                        <a:pt x="26943" y="24571"/>
                        <a:pt x="33701" y="30853"/>
                        <a:pt x="40480" y="36173"/>
                      </a:cubicBezTo>
                      <a:lnTo>
                        <a:pt x="40480" y="36173"/>
                      </a:lnTo>
                      <a:cubicBezTo>
                        <a:pt x="40480" y="36173"/>
                        <a:pt x="40480" y="36173"/>
                        <a:pt x="40480" y="36173"/>
                      </a:cubicBezTo>
                      <a:cubicBezTo>
                        <a:pt x="40588" y="31891"/>
                        <a:pt x="39539" y="27080"/>
                        <a:pt x="37333" y="22452"/>
                      </a:cubicBezTo>
                      <a:cubicBezTo>
                        <a:pt x="35149" y="17814"/>
                        <a:pt x="31809" y="13381"/>
                        <a:pt x="27743" y="9770"/>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48"/>
                <p:cNvSpPr/>
                <p:nvPr/>
              </p:nvSpPr>
              <p:spPr>
                <a:xfrm>
                  <a:off x="1758670" y="2955383"/>
                  <a:ext cx="189480" cy="147843"/>
                </a:xfrm>
                <a:custGeom>
                  <a:rect b="b" l="l" r="r" t="t"/>
                  <a:pathLst>
                    <a:path extrusionOk="0" h="37506" w="48069">
                      <a:moveTo>
                        <a:pt x="30511" y="14466"/>
                      </a:moveTo>
                      <a:cubicBezTo>
                        <a:pt x="28997" y="17537"/>
                        <a:pt x="28035" y="20856"/>
                        <a:pt x="27657" y="24111"/>
                      </a:cubicBezTo>
                      <a:cubicBezTo>
                        <a:pt x="27105" y="22867"/>
                        <a:pt x="26479" y="21645"/>
                        <a:pt x="25743" y="20478"/>
                      </a:cubicBezTo>
                      <a:cubicBezTo>
                        <a:pt x="22348" y="15040"/>
                        <a:pt x="17018" y="10953"/>
                        <a:pt x="12023" y="9699"/>
                      </a:cubicBezTo>
                      <a:cubicBezTo>
                        <a:pt x="13958" y="14488"/>
                        <a:pt x="16834" y="19397"/>
                        <a:pt x="19840" y="24197"/>
                      </a:cubicBezTo>
                      <a:cubicBezTo>
                        <a:pt x="21418" y="26684"/>
                        <a:pt x="23029" y="29138"/>
                        <a:pt x="24716" y="31474"/>
                      </a:cubicBezTo>
                      <a:cubicBezTo>
                        <a:pt x="24424" y="31182"/>
                        <a:pt x="24132" y="30890"/>
                        <a:pt x="23818" y="30619"/>
                      </a:cubicBezTo>
                      <a:cubicBezTo>
                        <a:pt x="21678" y="28771"/>
                        <a:pt x="19018" y="27279"/>
                        <a:pt x="16164" y="26338"/>
                      </a:cubicBezTo>
                      <a:cubicBezTo>
                        <a:pt x="13310" y="25397"/>
                        <a:pt x="10282" y="25030"/>
                        <a:pt x="7460" y="25235"/>
                      </a:cubicBezTo>
                      <a:cubicBezTo>
                        <a:pt x="4638" y="25440"/>
                        <a:pt x="2044" y="26230"/>
                        <a:pt x="0" y="27430"/>
                      </a:cubicBezTo>
                      <a:cubicBezTo>
                        <a:pt x="4390" y="29290"/>
                        <a:pt x="9287" y="30825"/>
                        <a:pt x="14153" y="32436"/>
                      </a:cubicBezTo>
                      <a:cubicBezTo>
                        <a:pt x="19029" y="34025"/>
                        <a:pt x="23873" y="35690"/>
                        <a:pt x="28511" y="36815"/>
                      </a:cubicBezTo>
                      <a:cubicBezTo>
                        <a:pt x="28338" y="36404"/>
                        <a:pt x="28111" y="35993"/>
                        <a:pt x="27884" y="35582"/>
                      </a:cubicBezTo>
                      <a:cubicBezTo>
                        <a:pt x="28435" y="36242"/>
                        <a:pt x="28987" y="36890"/>
                        <a:pt x="29549" y="37507"/>
                      </a:cubicBezTo>
                      <a:lnTo>
                        <a:pt x="29549" y="37507"/>
                      </a:lnTo>
                      <a:cubicBezTo>
                        <a:pt x="29581" y="37355"/>
                        <a:pt x="29581" y="37204"/>
                        <a:pt x="29614" y="37052"/>
                      </a:cubicBezTo>
                      <a:cubicBezTo>
                        <a:pt x="29636" y="37107"/>
                        <a:pt x="29668" y="37161"/>
                        <a:pt x="29689" y="37215"/>
                      </a:cubicBezTo>
                      <a:cubicBezTo>
                        <a:pt x="32641" y="31236"/>
                        <a:pt x="35441" y="24770"/>
                        <a:pt x="38577" y="18456"/>
                      </a:cubicBezTo>
                      <a:cubicBezTo>
                        <a:pt x="41691" y="12131"/>
                        <a:pt x="45118" y="5979"/>
                        <a:pt x="48070" y="0"/>
                      </a:cubicBezTo>
                      <a:cubicBezTo>
                        <a:pt x="44805" y="595"/>
                        <a:pt x="41323" y="2216"/>
                        <a:pt x="38220" y="4747"/>
                      </a:cubicBezTo>
                      <a:cubicBezTo>
                        <a:pt x="35107" y="7255"/>
                        <a:pt x="32392" y="10661"/>
                        <a:pt x="30511" y="14477"/>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48"/>
                <p:cNvSpPr/>
                <p:nvPr/>
              </p:nvSpPr>
              <p:spPr>
                <a:xfrm>
                  <a:off x="624674" y="2833486"/>
                  <a:ext cx="150614" cy="117581"/>
                </a:xfrm>
                <a:custGeom>
                  <a:rect b="b" l="l" r="r" t="t"/>
                  <a:pathLst>
                    <a:path extrusionOk="0" h="29829" w="38209">
                      <a:moveTo>
                        <a:pt x="24272" y="11515"/>
                      </a:moveTo>
                      <a:cubicBezTo>
                        <a:pt x="23072" y="13947"/>
                        <a:pt x="22305" y="16596"/>
                        <a:pt x="22002" y="19180"/>
                      </a:cubicBezTo>
                      <a:cubicBezTo>
                        <a:pt x="21569" y="18186"/>
                        <a:pt x="21072" y="17223"/>
                        <a:pt x="20478" y="16294"/>
                      </a:cubicBezTo>
                      <a:cubicBezTo>
                        <a:pt x="17775" y="11969"/>
                        <a:pt x="13537" y="8725"/>
                        <a:pt x="9568" y="7730"/>
                      </a:cubicBezTo>
                      <a:cubicBezTo>
                        <a:pt x="11114" y="11536"/>
                        <a:pt x="13396" y="15439"/>
                        <a:pt x="15785" y="19256"/>
                      </a:cubicBezTo>
                      <a:cubicBezTo>
                        <a:pt x="17039" y="21234"/>
                        <a:pt x="18326" y="23192"/>
                        <a:pt x="19656" y="25040"/>
                      </a:cubicBezTo>
                      <a:cubicBezTo>
                        <a:pt x="19418" y="24813"/>
                        <a:pt x="19191" y="24575"/>
                        <a:pt x="18943" y="24359"/>
                      </a:cubicBezTo>
                      <a:cubicBezTo>
                        <a:pt x="17245" y="22889"/>
                        <a:pt x="15126" y="21700"/>
                        <a:pt x="12855" y="20953"/>
                      </a:cubicBezTo>
                      <a:cubicBezTo>
                        <a:pt x="10585" y="20207"/>
                        <a:pt x="8174" y="19915"/>
                        <a:pt x="5935" y="20078"/>
                      </a:cubicBezTo>
                      <a:cubicBezTo>
                        <a:pt x="3698" y="20240"/>
                        <a:pt x="1632" y="20867"/>
                        <a:pt x="0" y="21829"/>
                      </a:cubicBezTo>
                      <a:cubicBezTo>
                        <a:pt x="3492" y="23300"/>
                        <a:pt x="7385" y="24532"/>
                        <a:pt x="11244" y="25808"/>
                      </a:cubicBezTo>
                      <a:cubicBezTo>
                        <a:pt x="15115" y="27073"/>
                        <a:pt x="18975" y="28403"/>
                        <a:pt x="22662" y="29289"/>
                      </a:cubicBezTo>
                      <a:cubicBezTo>
                        <a:pt x="22521" y="28965"/>
                        <a:pt x="22348" y="28641"/>
                        <a:pt x="22164" y="28306"/>
                      </a:cubicBezTo>
                      <a:cubicBezTo>
                        <a:pt x="22597" y="28824"/>
                        <a:pt x="23040" y="29343"/>
                        <a:pt x="23483" y="29830"/>
                      </a:cubicBezTo>
                      <a:lnTo>
                        <a:pt x="23483" y="29830"/>
                      </a:lnTo>
                      <a:cubicBezTo>
                        <a:pt x="23505" y="29711"/>
                        <a:pt x="23516" y="29581"/>
                        <a:pt x="23538" y="29462"/>
                      </a:cubicBezTo>
                      <a:cubicBezTo>
                        <a:pt x="23559" y="29506"/>
                        <a:pt x="23581" y="29549"/>
                        <a:pt x="23603" y="29592"/>
                      </a:cubicBezTo>
                      <a:cubicBezTo>
                        <a:pt x="25949" y="24835"/>
                        <a:pt x="28176" y="19699"/>
                        <a:pt x="30662" y="14672"/>
                      </a:cubicBezTo>
                      <a:cubicBezTo>
                        <a:pt x="33138" y="9644"/>
                        <a:pt x="35863" y="4746"/>
                        <a:pt x="38209" y="0"/>
                      </a:cubicBezTo>
                      <a:cubicBezTo>
                        <a:pt x="35614" y="476"/>
                        <a:pt x="32846" y="1762"/>
                        <a:pt x="30381" y="3773"/>
                      </a:cubicBezTo>
                      <a:cubicBezTo>
                        <a:pt x="27906" y="5773"/>
                        <a:pt x="25754" y="8476"/>
                        <a:pt x="24251" y="11515"/>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48"/>
                <p:cNvSpPr/>
                <p:nvPr/>
              </p:nvSpPr>
              <p:spPr>
                <a:xfrm>
                  <a:off x="3427886" y="2394581"/>
                  <a:ext cx="184750" cy="118850"/>
                </a:xfrm>
                <a:custGeom>
                  <a:rect b="b" l="l" r="r" t="t"/>
                  <a:pathLst>
                    <a:path extrusionOk="0" h="30151" w="46869">
                      <a:moveTo>
                        <a:pt x="38739" y="6657"/>
                      </a:moveTo>
                      <a:cubicBezTo>
                        <a:pt x="36015" y="8052"/>
                        <a:pt x="33463" y="10257"/>
                        <a:pt x="31571" y="12960"/>
                      </a:cubicBezTo>
                      <a:cubicBezTo>
                        <a:pt x="31441" y="13144"/>
                        <a:pt x="31322" y="13328"/>
                        <a:pt x="31204" y="13512"/>
                      </a:cubicBezTo>
                      <a:cubicBezTo>
                        <a:pt x="30403" y="10949"/>
                        <a:pt x="29214" y="8571"/>
                        <a:pt x="27808" y="6549"/>
                      </a:cubicBezTo>
                      <a:cubicBezTo>
                        <a:pt x="26273" y="4332"/>
                        <a:pt x="24511" y="2484"/>
                        <a:pt x="22662" y="1056"/>
                      </a:cubicBezTo>
                      <a:cubicBezTo>
                        <a:pt x="22597" y="3911"/>
                        <a:pt x="23095" y="6981"/>
                        <a:pt x="23797" y="10041"/>
                      </a:cubicBezTo>
                      <a:cubicBezTo>
                        <a:pt x="23224" y="9327"/>
                        <a:pt x="22630" y="8636"/>
                        <a:pt x="21992" y="7976"/>
                      </a:cubicBezTo>
                      <a:cubicBezTo>
                        <a:pt x="18910" y="4830"/>
                        <a:pt x="15072" y="2430"/>
                        <a:pt x="11158" y="1154"/>
                      </a:cubicBezTo>
                      <a:cubicBezTo>
                        <a:pt x="7244" y="-144"/>
                        <a:pt x="3276" y="-317"/>
                        <a:pt x="0" y="483"/>
                      </a:cubicBezTo>
                      <a:cubicBezTo>
                        <a:pt x="5212" y="4819"/>
                        <a:pt x="10553" y="9338"/>
                        <a:pt x="15450" y="14377"/>
                      </a:cubicBezTo>
                      <a:cubicBezTo>
                        <a:pt x="17212" y="16182"/>
                        <a:pt x="18899" y="18053"/>
                        <a:pt x="20543" y="19934"/>
                      </a:cubicBezTo>
                      <a:cubicBezTo>
                        <a:pt x="20413" y="19880"/>
                        <a:pt x="20283" y="19804"/>
                        <a:pt x="20154" y="19750"/>
                      </a:cubicBezTo>
                      <a:cubicBezTo>
                        <a:pt x="17786" y="18777"/>
                        <a:pt x="15191" y="18388"/>
                        <a:pt x="12802" y="18604"/>
                      </a:cubicBezTo>
                      <a:cubicBezTo>
                        <a:pt x="10412" y="18820"/>
                        <a:pt x="8260" y="19642"/>
                        <a:pt x="6704" y="20831"/>
                      </a:cubicBezTo>
                      <a:cubicBezTo>
                        <a:pt x="10488" y="21923"/>
                        <a:pt x="14369" y="23102"/>
                        <a:pt x="18143" y="24659"/>
                      </a:cubicBezTo>
                      <a:cubicBezTo>
                        <a:pt x="21840" y="26172"/>
                        <a:pt x="25365" y="28032"/>
                        <a:pt x="28760" y="29881"/>
                      </a:cubicBezTo>
                      <a:cubicBezTo>
                        <a:pt x="28835" y="29967"/>
                        <a:pt x="28911" y="30065"/>
                        <a:pt x="28976" y="30151"/>
                      </a:cubicBezTo>
                      <a:cubicBezTo>
                        <a:pt x="28987" y="30097"/>
                        <a:pt x="28998" y="30032"/>
                        <a:pt x="29020" y="29978"/>
                      </a:cubicBezTo>
                      <a:cubicBezTo>
                        <a:pt x="29041" y="30022"/>
                        <a:pt x="29052" y="30065"/>
                        <a:pt x="29073" y="30108"/>
                      </a:cubicBezTo>
                      <a:cubicBezTo>
                        <a:pt x="29095" y="30075"/>
                        <a:pt x="29106" y="30054"/>
                        <a:pt x="29127" y="30022"/>
                      </a:cubicBezTo>
                      <a:cubicBezTo>
                        <a:pt x="29960" y="29038"/>
                        <a:pt x="30663" y="27805"/>
                        <a:pt x="31192" y="26443"/>
                      </a:cubicBezTo>
                      <a:cubicBezTo>
                        <a:pt x="33052" y="23221"/>
                        <a:pt x="34998" y="19956"/>
                        <a:pt x="37161" y="16896"/>
                      </a:cubicBezTo>
                      <a:cubicBezTo>
                        <a:pt x="40134" y="12647"/>
                        <a:pt x="43605" y="8668"/>
                        <a:pt x="46870" y="4830"/>
                      </a:cubicBezTo>
                      <a:lnTo>
                        <a:pt x="46870" y="4830"/>
                      </a:lnTo>
                      <a:cubicBezTo>
                        <a:pt x="44362" y="4667"/>
                        <a:pt x="41485" y="5273"/>
                        <a:pt x="38761" y="6679"/>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48"/>
                <p:cNvSpPr/>
                <p:nvPr/>
              </p:nvSpPr>
              <p:spPr>
                <a:xfrm>
                  <a:off x="2389660" y="3103196"/>
                  <a:ext cx="277919" cy="125595"/>
                </a:xfrm>
                <a:custGeom>
                  <a:rect b="b" l="l" r="r" t="t"/>
                  <a:pathLst>
                    <a:path extrusionOk="0" h="31862" w="70505">
                      <a:moveTo>
                        <a:pt x="46870" y="12650"/>
                      </a:moveTo>
                      <a:cubicBezTo>
                        <a:pt x="43496" y="13818"/>
                        <a:pt x="40426" y="15699"/>
                        <a:pt x="37928" y="17991"/>
                      </a:cubicBezTo>
                      <a:cubicBezTo>
                        <a:pt x="38382" y="17137"/>
                        <a:pt x="38826" y="16283"/>
                        <a:pt x="39301" y="15429"/>
                      </a:cubicBezTo>
                      <a:cubicBezTo>
                        <a:pt x="42318" y="10023"/>
                        <a:pt x="45778" y="4930"/>
                        <a:pt x="49119" y="0"/>
                      </a:cubicBezTo>
                      <a:cubicBezTo>
                        <a:pt x="46167" y="130"/>
                        <a:pt x="42870" y="1222"/>
                        <a:pt x="39864" y="3244"/>
                      </a:cubicBezTo>
                      <a:cubicBezTo>
                        <a:pt x="36858" y="5244"/>
                        <a:pt x="34177" y="8152"/>
                        <a:pt x="32295" y="11515"/>
                      </a:cubicBezTo>
                      <a:cubicBezTo>
                        <a:pt x="30998" y="13839"/>
                        <a:pt x="30090" y="16380"/>
                        <a:pt x="29603" y="18921"/>
                      </a:cubicBezTo>
                      <a:cubicBezTo>
                        <a:pt x="28035" y="15818"/>
                        <a:pt x="25614" y="12942"/>
                        <a:pt x="22554" y="10834"/>
                      </a:cubicBezTo>
                      <a:cubicBezTo>
                        <a:pt x="18867" y="8293"/>
                        <a:pt x="14445" y="6995"/>
                        <a:pt x="10369" y="7006"/>
                      </a:cubicBezTo>
                      <a:cubicBezTo>
                        <a:pt x="6282" y="7006"/>
                        <a:pt x="2563" y="8293"/>
                        <a:pt x="0" y="10282"/>
                      </a:cubicBezTo>
                      <a:lnTo>
                        <a:pt x="0" y="10282"/>
                      </a:lnTo>
                      <a:cubicBezTo>
                        <a:pt x="6260" y="12034"/>
                        <a:pt x="12380" y="14510"/>
                        <a:pt x="17559" y="18077"/>
                      </a:cubicBezTo>
                      <a:cubicBezTo>
                        <a:pt x="22738" y="21645"/>
                        <a:pt x="27236" y="26478"/>
                        <a:pt x="31106" y="31711"/>
                      </a:cubicBezTo>
                      <a:cubicBezTo>
                        <a:pt x="31117" y="31668"/>
                        <a:pt x="31128" y="31614"/>
                        <a:pt x="31139" y="31571"/>
                      </a:cubicBezTo>
                      <a:cubicBezTo>
                        <a:pt x="31192" y="31668"/>
                        <a:pt x="31236" y="31776"/>
                        <a:pt x="31290" y="31863"/>
                      </a:cubicBezTo>
                      <a:lnTo>
                        <a:pt x="31290" y="31863"/>
                      </a:lnTo>
                      <a:cubicBezTo>
                        <a:pt x="31549" y="31290"/>
                        <a:pt x="31820" y="30706"/>
                        <a:pt x="32079" y="30122"/>
                      </a:cubicBezTo>
                      <a:cubicBezTo>
                        <a:pt x="37766" y="26814"/>
                        <a:pt x="43746" y="23678"/>
                        <a:pt x="49962" y="21526"/>
                      </a:cubicBezTo>
                      <a:cubicBezTo>
                        <a:pt x="56547" y="19224"/>
                        <a:pt x="63607" y="17969"/>
                        <a:pt x="70505" y="17029"/>
                      </a:cubicBezTo>
                      <a:cubicBezTo>
                        <a:pt x="68083" y="14542"/>
                        <a:pt x="64461" y="12563"/>
                        <a:pt x="60244" y="11709"/>
                      </a:cubicBezTo>
                      <a:cubicBezTo>
                        <a:pt x="56038" y="10834"/>
                        <a:pt x="51281" y="11104"/>
                        <a:pt x="46870" y="12639"/>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48"/>
                <p:cNvSpPr/>
                <p:nvPr/>
              </p:nvSpPr>
              <p:spPr>
                <a:xfrm>
                  <a:off x="3497785" y="1581093"/>
                  <a:ext cx="277919" cy="125595"/>
                </a:xfrm>
                <a:custGeom>
                  <a:rect b="b" l="l" r="r" t="t"/>
                  <a:pathLst>
                    <a:path extrusionOk="0" h="31862" w="70505">
                      <a:moveTo>
                        <a:pt x="46881" y="12650"/>
                      </a:moveTo>
                      <a:cubicBezTo>
                        <a:pt x="43507" y="13818"/>
                        <a:pt x="40437" y="15699"/>
                        <a:pt x="37939" y="17991"/>
                      </a:cubicBezTo>
                      <a:cubicBezTo>
                        <a:pt x="38393" y="17137"/>
                        <a:pt x="38837" y="16283"/>
                        <a:pt x="39313" y="15429"/>
                      </a:cubicBezTo>
                      <a:cubicBezTo>
                        <a:pt x="42329" y="10023"/>
                        <a:pt x="45789" y="4930"/>
                        <a:pt x="49130" y="0"/>
                      </a:cubicBezTo>
                      <a:cubicBezTo>
                        <a:pt x="46178" y="130"/>
                        <a:pt x="42880" y="1222"/>
                        <a:pt x="39875" y="3244"/>
                      </a:cubicBezTo>
                      <a:cubicBezTo>
                        <a:pt x="36869" y="5244"/>
                        <a:pt x="34187" y="8152"/>
                        <a:pt x="32306" y="11515"/>
                      </a:cubicBezTo>
                      <a:cubicBezTo>
                        <a:pt x="31009" y="13839"/>
                        <a:pt x="30101" y="16380"/>
                        <a:pt x="29614" y="18921"/>
                      </a:cubicBezTo>
                      <a:cubicBezTo>
                        <a:pt x="28047" y="15818"/>
                        <a:pt x="25624" y="12942"/>
                        <a:pt x="22554" y="10834"/>
                      </a:cubicBezTo>
                      <a:cubicBezTo>
                        <a:pt x="18867" y="8293"/>
                        <a:pt x="14445" y="6995"/>
                        <a:pt x="10369" y="7006"/>
                      </a:cubicBezTo>
                      <a:cubicBezTo>
                        <a:pt x="6282" y="7006"/>
                        <a:pt x="2563" y="8293"/>
                        <a:pt x="0" y="10282"/>
                      </a:cubicBezTo>
                      <a:lnTo>
                        <a:pt x="0" y="10282"/>
                      </a:lnTo>
                      <a:cubicBezTo>
                        <a:pt x="6260" y="12034"/>
                        <a:pt x="12380" y="14510"/>
                        <a:pt x="17559" y="18077"/>
                      </a:cubicBezTo>
                      <a:cubicBezTo>
                        <a:pt x="22738" y="21645"/>
                        <a:pt x="27236" y="26478"/>
                        <a:pt x="31106" y="31711"/>
                      </a:cubicBezTo>
                      <a:cubicBezTo>
                        <a:pt x="31117" y="31668"/>
                        <a:pt x="31128" y="31614"/>
                        <a:pt x="31139" y="31571"/>
                      </a:cubicBezTo>
                      <a:cubicBezTo>
                        <a:pt x="31192" y="31668"/>
                        <a:pt x="31236" y="31776"/>
                        <a:pt x="31290" y="31863"/>
                      </a:cubicBezTo>
                      <a:lnTo>
                        <a:pt x="31290" y="31863"/>
                      </a:lnTo>
                      <a:cubicBezTo>
                        <a:pt x="31549" y="31290"/>
                        <a:pt x="31820" y="30706"/>
                        <a:pt x="32079" y="30122"/>
                      </a:cubicBezTo>
                      <a:cubicBezTo>
                        <a:pt x="37766" y="26814"/>
                        <a:pt x="43746" y="23678"/>
                        <a:pt x="49962" y="21527"/>
                      </a:cubicBezTo>
                      <a:cubicBezTo>
                        <a:pt x="56547" y="19224"/>
                        <a:pt x="63607" y="17970"/>
                        <a:pt x="70505" y="17029"/>
                      </a:cubicBezTo>
                      <a:cubicBezTo>
                        <a:pt x="68083" y="14542"/>
                        <a:pt x="64461" y="12564"/>
                        <a:pt x="60244" y="11709"/>
                      </a:cubicBezTo>
                      <a:cubicBezTo>
                        <a:pt x="56038" y="10834"/>
                        <a:pt x="51281" y="11104"/>
                        <a:pt x="46870" y="12639"/>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48"/>
                <p:cNvSpPr/>
                <p:nvPr/>
              </p:nvSpPr>
              <p:spPr>
                <a:xfrm>
                  <a:off x="511134" y="2277741"/>
                  <a:ext cx="277915" cy="125595"/>
                </a:xfrm>
                <a:custGeom>
                  <a:rect b="b" l="l" r="r" t="t"/>
                  <a:pathLst>
                    <a:path extrusionOk="0" h="31862" w="70504">
                      <a:moveTo>
                        <a:pt x="46880" y="12650"/>
                      </a:moveTo>
                      <a:cubicBezTo>
                        <a:pt x="43507" y="13818"/>
                        <a:pt x="40436" y="15699"/>
                        <a:pt x="37939" y="17991"/>
                      </a:cubicBezTo>
                      <a:cubicBezTo>
                        <a:pt x="38393" y="17137"/>
                        <a:pt x="38836" y="16283"/>
                        <a:pt x="39312" y="15429"/>
                      </a:cubicBezTo>
                      <a:cubicBezTo>
                        <a:pt x="42329" y="10023"/>
                        <a:pt x="45789" y="4930"/>
                        <a:pt x="49129" y="0"/>
                      </a:cubicBezTo>
                      <a:cubicBezTo>
                        <a:pt x="46178" y="130"/>
                        <a:pt x="42880" y="1222"/>
                        <a:pt x="39874" y="3244"/>
                      </a:cubicBezTo>
                      <a:cubicBezTo>
                        <a:pt x="36869" y="5244"/>
                        <a:pt x="34187" y="8152"/>
                        <a:pt x="32306" y="11515"/>
                      </a:cubicBezTo>
                      <a:cubicBezTo>
                        <a:pt x="31009" y="13839"/>
                        <a:pt x="30100" y="16380"/>
                        <a:pt x="29614" y="18921"/>
                      </a:cubicBezTo>
                      <a:cubicBezTo>
                        <a:pt x="28046" y="15818"/>
                        <a:pt x="25624" y="12942"/>
                        <a:pt x="22554" y="10834"/>
                      </a:cubicBezTo>
                      <a:cubicBezTo>
                        <a:pt x="18867" y="8293"/>
                        <a:pt x="14445" y="6996"/>
                        <a:pt x="10368" y="7006"/>
                      </a:cubicBezTo>
                      <a:cubicBezTo>
                        <a:pt x="6282" y="7006"/>
                        <a:pt x="2563" y="8293"/>
                        <a:pt x="0" y="10282"/>
                      </a:cubicBezTo>
                      <a:lnTo>
                        <a:pt x="0" y="10282"/>
                      </a:lnTo>
                      <a:cubicBezTo>
                        <a:pt x="6260" y="12034"/>
                        <a:pt x="12380" y="14510"/>
                        <a:pt x="17558" y="18078"/>
                      </a:cubicBezTo>
                      <a:cubicBezTo>
                        <a:pt x="22737" y="21645"/>
                        <a:pt x="27235" y="26478"/>
                        <a:pt x="31106" y="31711"/>
                      </a:cubicBezTo>
                      <a:cubicBezTo>
                        <a:pt x="31116" y="31668"/>
                        <a:pt x="31128" y="31614"/>
                        <a:pt x="31138" y="31571"/>
                      </a:cubicBezTo>
                      <a:cubicBezTo>
                        <a:pt x="31192" y="31668"/>
                        <a:pt x="31236" y="31776"/>
                        <a:pt x="31290" y="31863"/>
                      </a:cubicBezTo>
                      <a:lnTo>
                        <a:pt x="31290" y="31863"/>
                      </a:lnTo>
                      <a:cubicBezTo>
                        <a:pt x="31549" y="31290"/>
                        <a:pt x="31820" y="30706"/>
                        <a:pt x="32079" y="30122"/>
                      </a:cubicBezTo>
                      <a:cubicBezTo>
                        <a:pt x="37766" y="26803"/>
                        <a:pt x="43745" y="23678"/>
                        <a:pt x="49962" y="21527"/>
                      </a:cubicBezTo>
                      <a:cubicBezTo>
                        <a:pt x="56546" y="19224"/>
                        <a:pt x="63607" y="17970"/>
                        <a:pt x="70504" y="17029"/>
                      </a:cubicBezTo>
                      <a:cubicBezTo>
                        <a:pt x="68083" y="14542"/>
                        <a:pt x="64461" y="12564"/>
                        <a:pt x="60244" y="11709"/>
                      </a:cubicBezTo>
                      <a:cubicBezTo>
                        <a:pt x="56049" y="10834"/>
                        <a:pt x="51281" y="11104"/>
                        <a:pt x="46870" y="12639"/>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48"/>
                <p:cNvSpPr/>
                <p:nvPr/>
              </p:nvSpPr>
              <p:spPr>
                <a:xfrm>
                  <a:off x="3174726" y="3053798"/>
                  <a:ext cx="205121" cy="98916"/>
                </a:xfrm>
                <a:custGeom>
                  <a:rect b="b" l="l" r="r" t="t"/>
                  <a:pathLst>
                    <a:path extrusionOk="0" h="25094" w="52037">
                      <a:moveTo>
                        <a:pt x="37215" y="8076"/>
                      </a:moveTo>
                      <a:cubicBezTo>
                        <a:pt x="35279" y="10563"/>
                        <a:pt x="33874" y="13439"/>
                        <a:pt x="33160" y="16315"/>
                      </a:cubicBezTo>
                      <a:cubicBezTo>
                        <a:pt x="32901" y="17353"/>
                        <a:pt x="32728" y="18391"/>
                        <a:pt x="32641" y="19397"/>
                      </a:cubicBezTo>
                      <a:cubicBezTo>
                        <a:pt x="32230" y="17829"/>
                        <a:pt x="31614" y="16250"/>
                        <a:pt x="30760" y="14715"/>
                      </a:cubicBezTo>
                      <a:cubicBezTo>
                        <a:pt x="28857" y="11255"/>
                        <a:pt x="25830" y="8066"/>
                        <a:pt x="22154" y="5871"/>
                      </a:cubicBezTo>
                      <a:cubicBezTo>
                        <a:pt x="18467" y="3676"/>
                        <a:pt x="14229" y="2530"/>
                        <a:pt x="10282" y="2508"/>
                      </a:cubicBezTo>
                      <a:cubicBezTo>
                        <a:pt x="6325" y="2465"/>
                        <a:pt x="2681" y="3546"/>
                        <a:pt x="0" y="5298"/>
                      </a:cubicBezTo>
                      <a:cubicBezTo>
                        <a:pt x="6033" y="7525"/>
                        <a:pt x="12174" y="10023"/>
                        <a:pt x="17710" y="13342"/>
                      </a:cubicBezTo>
                      <a:cubicBezTo>
                        <a:pt x="23267" y="16640"/>
                        <a:pt x="28381" y="20845"/>
                        <a:pt x="33214" y="25094"/>
                      </a:cubicBezTo>
                      <a:lnTo>
                        <a:pt x="33214" y="25094"/>
                      </a:lnTo>
                      <a:cubicBezTo>
                        <a:pt x="33214" y="25094"/>
                        <a:pt x="33214" y="25094"/>
                        <a:pt x="33214" y="25094"/>
                      </a:cubicBezTo>
                      <a:cubicBezTo>
                        <a:pt x="33247" y="24770"/>
                        <a:pt x="33247" y="24435"/>
                        <a:pt x="33258" y="24100"/>
                      </a:cubicBezTo>
                      <a:cubicBezTo>
                        <a:pt x="36328" y="20370"/>
                        <a:pt x="39334" y="16229"/>
                        <a:pt x="42491" y="12196"/>
                      </a:cubicBezTo>
                      <a:cubicBezTo>
                        <a:pt x="45724" y="8033"/>
                        <a:pt x="49108" y="4000"/>
                        <a:pt x="52038" y="0"/>
                      </a:cubicBezTo>
                      <a:cubicBezTo>
                        <a:pt x="49573" y="22"/>
                        <a:pt x="46826" y="735"/>
                        <a:pt x="44221" y="2141"/>
                      </a:cubicBezTo>
                      <a:cubicBezTo>
                        <a:pt x="41615" y="3536"/>
                        <a:pt x="39161" y="5601"/>
                        <a:pt x="37226" y="8087"/>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48"/>
                <p:cNvSpPr/>
                <p:nvPr/>
              </p:nvSpPr>
              <p:spPr>
                <a:xfrm>
                  <a:off x="3713817" y="2851769"/>
                  <a:ext cx="159274" cy="165399"/>
                </a:xfrm>
                <a:custGeom>
                  <a:rect b="b" l="l" r="r" t="t"/>
                  <a:pathLst>
                    <a:path extrusionOk="0" h="41960" w="40406">
                      <a:moveTo>
                        <a:pt x="27119" y="3752"/>
                      </a:moveTo>
                      <a:cubicBezTo>
                        <a:pt x="22697" y="6163"/>
                        <a:pt x="18545" y="9742"/>
                        <a:pt x="15301" y="14012"/>
                      </a:cubicBezTo>
                      <a:cubicBezTo>
                        <a:pt x="12728" y="17407"/>
                        <a:pt x="10739" y="21234"/>
                        <a:pt x="9463" y="25127"/>
                      </a:cubicBezTo>
                      <a:cubicBezTo>
                        <a:pt x="9420" y="23321"/>
                        <a:pt x="9398" y="21537"/>
                        <a:pt x="9420" y="19807"/>
                      </a:cubicBezTo>
                      <a:cubicBezTo>
                        <a:pt x="9485" y="16347"/>
                        <a:pt x="9809" y="12899"/>
                        <a:pt x="10458" y="9601"/>
                      </a:cubicBezTo>
                      <a:cubicBezTo>
                        <a:pt x="11117" y="6292"/>
                        <a:pt x="12144" y="3103"/>
                        <a:pt x="13755" y="0"/>
                      </a:cubicBezTo>
                      <a:lnTo>
                        <a:pt x="13755" y="0"/>
                      </a:lnTo>
                      <a:cubicBezTo>
                        <a:pt x="10317" y="508"/>
                        <a:pt x="6565" y="2962"/>
                        <a:pt x="4046" y="6649"/>
                      </a:cubicBezTo>
                      <a:cubicBezTo>
                        <a:pt x="1484" y="10304"/>
                        <a:pt x="78" y="14996"/>
                        <a:pt x="3" y="19667"/>
                      </a:cubicBezTo>
                      <a:cubicBezTo>
                        <a:pt x="-62" y="24284"/>
                        <a:pt x="1051" y="28684"/>
                        <a:pt x="2716" y="32392"/>
                      </a:cubicBezTo>
                      <a:cubicBezTo>
                        <a:pt x="4241" y="35787"/>
                        <a:pt x="6208" y="38642"/>
                        <a:pt x="8371" y="41031"/>
                      </a:cubicBezTo>
                      <a:cubicBezTo>
                        <a:pt x="8436" y="41345"/>
                        <a:pt x="8501" y="41658"/>
                        <a:pt x="8587" y="41961"/>
                      </a:cubicBezTo>
                      <a:cubicBezTo>
                        <a:pt x="8684" y="41842"/>
                        <a:pt x="8782" y="41712"/>
                        <a:pt x="8868" y="41593"/>
                      </a:cubicBezTo>
                      <a:cubicBezTo>
                        <a:pt x="8911" y="41637"/>
                        <a:pt x="8944" y="41691"/>
                        <a:pt x="8987" y="41734"/>
                      </a:cubicBezTo>
                      <a:lnTo>
                        <a:pt x="8987" y="41734"/>
                      </a:lnTo>
                      <a:cubicBezTo>
                        <a:pt x="9009" y="41615"/>
                        <a:pt x="9020" y="41496"/>
                        <a:pt x="9030" y="41388"/>
                      </a:cubicBezTo>
                      <a:cubicBezTo>
                        <a:pt x="14112" y="34933"/>
                        <a:pt x="19096" y="27819"/>
                        <a:pt x="24362" y="20899"/>
                      </a:cubicBezTo>
                      <a:cubicBezTo>
                        <a:pt x="29757" y="13753"/>
                        <a:pt x="35454" y="6855"/>
                        <a:pt x="40406" y="32"/>
                      </a:cubicBezTo>
                      <a:cubicBezTo>
                        <a:pt x="36212" y="86"/>
                        <a:pt x="31541" y="1341"/>
                        <a:pt x="27119" y="3763"/>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48"/>
                <p:cNvSpPr/>
                <p:nvPr/>
              </p:nvSpPr>
              <p:spPr>
                <a:xfrm>
                  <a:off x="650076" y="3225649"/>
                  <a:ext cx="171111" cy="98235"/>
                </a:xfrm>
                <a:custGeom>
                  <a:rect b="b" l="l" r="r" t="t"/>
                  <a:pathLst>
                    <a:path extrusionOk="0" h="24921" w="43409">
                      <a:moveTo>
                        <a:pt x="43410" y="12023"/>
                      </a:moveTo>
                      <a:cubicBezTo>
                        <a:pt x="39842" y="11385"/>
                        <a:pt x="35247" y="12488"/>
                        <a:pt x="31506" y="15018"/>
                      </a:cubicBezTo>
                      <a:cubicBezTo>
                        <a:pt x="30262" y="15839"/>
                        <a:pt x="29149" y="16823"/>
                        <a:pt x="28165" y="17883"/>
                      </a:cubicBezTo>
                      <a:cubicBezTo>
                        <a:pt x="29181" y="16045"/>
                        <a:pt x="30208" y="14185"/>
                        <a:pt x="31246" y="12325"/>
                      </a:cubicBezTo>
                      <a:cubicBezTo>
                        <a:pt x="33571" y="8141"/>
                        <a:pt x="36015" y="4022"/>
                        <a:pt x="37972" y="0"/>
                      </a:cubicBezTo>
                      <a:cubicBezTo>
                        <a:pt x="35788" y="411"/>
                        <a:pt x="33452" y="1470"/>
                        <a:pt x="31343" y="3103"/>
                      </a:cubicBezTo>
                      <a:cubicBezTo>
                        <a:pt x="29235" y="4725"/>
                        <a:pt x="27354" y="6909"/>
                        <a:pt x="25970" y="9385"/>
                      </a:cubicBezTo>
                      <a:cubicBezTo>
                        <a:pt x="24608" y="11817"/>
                        <a:pt x="23743" y="14531"/>
                        <a:pt x="23462" y="17148"/>
                      </a:cubicBezTo>
                      <a:cubicBezTo>
                        <a:pt x="23364" y="16866"/>
                        <a:pt x="23278" y="16596"/>
                        <a:pt x="23159" y="16315"/>
                      </a:cubicBezTo>
                      <a:cubicBezTo>
                        <a:pt x="21991" y="13342"/>
                        <a:pt x="19980" y="10477"/>
                        <a:pt x="17418" y="8228"/>
                      </a:cubicBezTo>
                      <a:cubicBezTo>
                        <a:pt x="14855" y="5979"/>
                        <a:pt x="11763" y="4346"/>
                        <a:pt x="8671" y="3557"/>
                      </a:cubicBezTo>
                      <a:cubicBezTo>
                        <a:pt x="5579" y="2757"/>
                        <a:pt x="2498" y="2833"/>
                        <a:pt x="0" y="3600"/>
                      </a:cubicBezTo>
                      <a:cubicBezTo>
                        <a:pt x="4249" y="6703"/>
                        <a:pt x="8628" y="9936"/>
                        <a:pt x="12726" y="13547"/>
                      </a:cubicBezTo>
                      <a:cubicBezTo>
                        <a:pt x="16834" y="17158"/>
                        <a:pt x="20586" y="21094"/>
                        <a:pt x="24208" y="24922"/>
                      </a:cubicBezTo>
                      <a:cubicBezTo>
                        <a:pt x="24229" y="24792"/>
                        <a:pt x="24240" y="24640"/>
                        <a:pt x="24262" y="24511"/>
                      </a:cubicBezTo>
                      <a:cubicBezTo>
                        <a:pt x="24262" y="24511"/>
                        <a:pt x="24262" y="24511"/>
                        <a:pt x="24262" y="24521"/>
                      </a:cubicBezTo>
                      <a:cubicBezTo>
                        <a:pt x="24294" y="24467"/>
                        <a:pt x="24327" y="24403"/>
                        <a:pt x="24370" y="24348"/>
                      </a:cubicBezTo>
                      <a:cubicBezTo>
                        <a:pt x="24316" y="24532"/>
                        <a:pt x="24251" y="24716"/>
                        <a:pt x="24219" y="24900"/>
                      </a:cubicBezTo>
                      <a:cubicBezTo>
                        <a:pt x="27538" y="23419"/>
                        <a:pt x="30922" y="21299"/>
                        <a:pt x="34230" y="19094"/>
                      </a:cubicBezTo>
                      <a:cubicBezTo>
                        <a:pt x="37528" y="16866"/>
                        <a:pt x="40782" y="14531"/>
                        <a:pt x="43399" y="12023"/>
                      </a:cubicBezTo>
                      <a:lnTo>
                        <a:pt x="43399" y="12023"/>
                      </a:ln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48"/>
                <p:cNvSpPr/>
                <p:nvPr/>
              </p:nvSpPr>
              <p:spPr>
                <a:xfrm>
                  <a:off x="3873100" y="2132955"/>
                  <a:ext cx="176610" cy="90394"/>
                </a:xfrm>
                <a:custGeom>
                  <a:rect b="b" l="l" r="r" t="t"/>
                  <a:pathLst>
                    <a:path extrusionOk="0" h="22932" w="44804">
                      <a:moveTo>
                        <a:pt x="14650" y="21365"/>
                      </a:moveTo>
                      <a:cubicBezTo>
                        <a:pt x="14726" y="21906"/>
                        <a:pt x="14813" y="22435"/>
                        <a:pt x="14942" y="22933"/>
                      </a:cubicBezTo>
                      <a:cubicBezTo>
                        <a:pt x="15158" y="22662"/>
                        <a:pt x="15385" y="22403"/>
                        <a:pt x="15602" y="22133"/>
                      </a:cubicBezTo>
                      <a:cubicBezTo>
                        <a:pt x="15526" y="22317"/>
                        <a:pt x="15418" y="22500"/>
                        <a:pt x="15353" y="22684"/>
                      </a:cubicBezTo>
                      <a:lnTo>
                        <a:pt x="15353" y="22684"/>
                      </a:lnTo>
                      <a:cubicBezTo>
                        <a:pt x="19483" y="21484"/>
                        <a:pt x="23786" y="19992"/>
                        <a:pt x="28154" y="18716"/>
                      </a:cubicBezTo>
                      <a:cubicBezTo>
                        <a:pt x="32522" y="17419"/>
                        <a:pt x="36944" y="16359"/>
                        <a:pt x="41075" y="15127"/>
                      </a:cubicBezTo>
                      <a:lnTo>
                        <a:pt x="41075" y="15127"/>
                      </a:lnTo>
                      <a:lnTo>
                        <a:pt x="41075" y="15127"/>
                      </a:lnTo>
                      <a:cubicBezTo>
                        <a:pt x="39356" y="13840"/>
                        <a:pt x="37064" y="12910"/>
                        <a:pt x="34512" y="12543"/>
                      </a:cubicBezTo>
                      <a:cubicBezTo>
                        <a:pt x="31960" y="12164"/>
                        <a:pt x="29160" y="12370"/>
                        <a:pt x="26522" y="13137"/>
                      </a:cubicBezTo>
                      <a:cubicBezTo>
                        <a:pt x="25073" y="13559"/>
                        <a:pt x="23689" y="14175"/>
                        <a:pt x="22403" y="14910"/>
                      </a:cubicBezTo>
                      <a:cubicBezTo>
                        <a:pt x="24219" y="13256"/>
                        <a:pt x="26122" y="11721"/>
                        <a:pt x="28133" y="10391"/>
                      </a:cubicBezTo>
                      <a:cubicBezTo>
                        <a:pt x="33106" y="7083"/>
                        <a:pt x="38901" y="4769"/>
                        <a:pt x="44805" y="3071"/>
                      </a:cubicBezTo>
                      <a:cubicBezTo>
                        <a:pt x="42372" y="1212"/>
                        <a:pt x="38880" y="1"/>
                        <a:pt x="35031" y="1"/>
                      </a:cubicBezTo>
                      <a:cubicBezTo>
                        <a:pt x="31192" y="-32"/>
                        <a:pt x="27041" y="1158"/>
                        <a:pt x="23538" y="3482"/>
                      </a:cubicBezTo>
                      <a:cubicBezTo>
                        <a:pt x="20035" y="5807"/>
                        <a:pt x="17342" y="9180"/>
                        <a:pt x="15883" y="12737"/>
                      </a:cubicBezTo>
                      <a:cubicBezTo>
                        <a:pt x="15602" y="13397"/>
                        <a:pt x="15385" y="14067"/>
                        <a:pt x="15191" y="14737"/>
                      </a:cubicBezTo>
                      <a:cubicBezTo>
                        <a:pt x="14596" y="12802"/>
                        <a:pt x="13591" y="10899"/>
                        <a:pt x="12250" y="9256"/>
                      </a:cubicBezTo>
                      <a:cubicBezTo>
                        <a:pt x="10639" y="7299"/>
                        <a:pt x="8552" y="5731"/>
                        <a:pt x="6379" y="4780"/>
                      </a:cubicBezTo>
                      <a:cubicBezTo>
                        <a:pt x="4195" y="3817"/>
                        <a:pt x="1935" y="3493"/>
                        <a:pt x="0" y="3752"/>
                      </a:cubicBezTo>
                      <a:cubicBezTo>
                        <a:pt x="2736" y="6564"/>
                        <a:pt x="5579" y="9472"/>
                        <a:pt x="8174" y="12629"/>
                      </a:cubicBezTo>
                      <a:cubicBezTo>
                        <a:pt x="10520" y="15462"/>
                        <a:pt x="12617" y="18457"/>
                        <a:pt x="14650" y="21376"/>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48"/>
                <p:cNvSpPr/>
                <p:nvPr/>
              </p:nvSpPr>
              <p:spPr>
                <a:xfrm>
                  <a:off x="3432195" y="2016344"/>
                  <a:ext cx="131307" cy="75435"/>
                </a:xfrm>
                <a:custGeom>
                  <a:rect b="b" l="l" r="r" t="t"/>
                  <a:pathLst>
                    <a:path extrusionOk="0" h="19137" w="33311">
                      <a:moveTo>
                        <a:pt x="33301" y="9223"/>
                      </a:moveTo>
                      <a:cubicBezTo>
                        <a:pt x="30565" y="8736"/>
                        <a:pt x="27030" y="9579"/>
                        <a:pt x="24165" y="11525"/>
                      </a:cubicBezTo>
                      <a:cubicBezTo>
                        <a:pt x="23213" y="12163"/>
                        <a:pt x="22359" y="12909"/>
                        <a:pt x="21602" y="13720"/>
                      </a:cubicBezTo>
                      <a:cubicBezTo>
                        <a:pt x="22380" y="12315"/>
                        <a:pt x="23170" y="10887"/>
                        <a:pt x="23970" y="9460"/>
                      </a:cubicBezTo>
                      <a:cubicBezTo>
                        <a:pt x="25754" y="6249"/>
                        <a:pt x="27624" y="3081"/>
                        <a:pt x="29138" y="0"/>
                      </a:cubicBezTo>
                      <a:cubicBezTo>
                        <a:pt x="27462" y="314"/>
                        <a:pt x="25667" y="1135"/>
                        <a:pt x="24057" y="2379"/>
                      </a:cubicBezTo>
                      <a:cubicBezTo>
                        <a:pt x="22435" y="3622"/>
                        <a:pt x="20986" y="5298"/>
                        <a:pt x="19926" y="7201"/>
                      </a:cubicBezTo>
                      <a:cubicBezTo>
                        <a:pt x="18878" y="9071"/>
                        <a:pt x="18218" y="11147"/>
                        <a:pt x="18002" y="13158"/>
                      </a:cubicBezTo>
                      <a:cubicBezTo>
                        <a:pt x="17926" y="12942"/>
                        <a:pt x="17861" y="12736"/>
                        <a:pt x="17775" y="12520"/>
                      </a:cubicBezTo>
                      <a:cubicBezTo>
                        <a:pt x="16877" y="10239"/>
                        <a:pt x="15331" y="8044"/>
                        <a:pt x="13374" y="6314"/>
                      </a:cubicBezTo>
                      <a:cubicBezTo>
                        <a:pt x="11406" y="4584"/>
                        <a:pt x="9039" y="3330"/>
                        <a:pt x="6660" y="2735"/>
                      </a:cubicBezTo>
                      <a:cubicBezTo>
                        <a:pt x="4281" y="2119"/>
                        <a:pt x="1924" y="2173"/>
                        <a:pt x="0" y="2768"/>
                      </a:cubicBezTo>
                      <a:cubicBezTo>
                        <a:pt x="3254" y="5157"/>
                        <a:pt x="6628" y="7633"/>
                        <a:pt x="9774" y="10412"/>
                      </a:cubicBezTo>
                      <a:cubicBezTo>
                        <a:pt x="12920" y="13180"/>
                        <a:pt x="15807" y="16207"/>
                        <a:pt x="18586" y="19137"/>
                      </a:cubicBezTo>
                      <a:cubicBezTo>
                        <a:pt x="18607" y="19029"/>
                        <a:pt x="18618" y="18921"/>
                        <a:pt x="18629" y="18823"/>
                      </a:cubicBezTo>
                      <a:cubicBezTo>
                        <a:pt x="18629" y="18823"/>
                        <a:pt x="18629" y="18823"/>
                        <a:pt x="18629" y="18834"/>
                      </a:cubicBezTo>
                      <a:cubicBezTo>
                        <a:pt x="18661" y="18791"/>
                        <a:pt x="18683" y="18748"/>
                        <a:pt x="18704" y="18705"/>
                      </a:cubicBezTo>
                      <a:cubicBezTo>
                        <a:pt x="18661" y="18845"/>
                        <a:pt x="18618" y="18986"/>
                        <a:pt x="18586" y="19126"/>
                      </a:cubicBezTo>
                      <a:cubicBezTo>
                        <a:pt x="21137" y="17991"/>
                        <a:pt x="23732" y="16369"/>
                        <a:pt x="26273" y="14661"/>
                      </a:cubicBezTo>
                      <a:cubicBezTo>
                        <a:pt x="28803" y="12953"/>
                        <a:pt x="31300" y="11158"/>
                        <a:pt x="33312" y="9233"/>
                      </a:cubicBezTo>
                      <a:lnTo>
                        <a:pt x="33312" y="9233"/>
                      </a:ln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48"/>
                <p:cNvSpPr/>
                <p:nvPr/>
              </p:nvSpPr>
              <p:spPr>
                <a:xfrm>
                  <a:off x="401855" y="1789126"/>
                  <a:ext cx="180871" cy="92610"/>
                </a:xfrm>
                <a:custGeom>
                  <a:rect b="b" l="l" r="r" t="t"/>
                  <a:pathLst>
                    <a:path extrusionOk="0" h="23494" w="45885">
                      <a:moveTo>
                        <a:pt x="15018" y="21884"/>
                      </a:moveTo>
                      <a:cubicBezTo>
                        <a:pt x="15093" y="22435"/>
                        <a:pt x="15180" y="22976"/>
                        <a:pt x="15320" y="23495"/>
                      </a:cubicBezTo>
                      <a:cubicBezTo>
                        <a:pt x="15537" y="23225"/>
                        <a:pt x="15775" y="22954"/>
                        <a:pt x="15991" y="22684"/>
                      </a:cubicBezTo>
                      <a:cubicBezTo>
                        <a:pt x="15915" y="22868"/>
                        <a:pt x="15807" y="23063"/>
                        <a:pt x="15732" y="23246"/>
                      </a:cubicBezTo>
                      <a:lnTo>
                        <a:pt x="15732" y="23246"/>
                      </a:lnTo>
                      <a:cubicBezTo>
                        <a:pt x="19970" y="22014"/>
                        <a:pt x="24360" y="20489"/>
                        <a:pt x="28846" y="19181"/>
                      </a:cubicBezTo>
                      <a:cubicBezTo>
                        <a:pt x="33323" y="17862"/>
                        <a:pt x="37853" y="16770"/>
                        <a:pt x="42069" y="15505"/>
                      </a:cubicBezTo>
                      <a:lnTo>
                        <a:pt x="42069" y="15505"/>
                      </a:lnTo>
                      <a:cubicBezTo>
                        <a:pt x="40318" y="14186"/>
                        <a:pt x="37961" y="13234"/>
                        <a:pt x="35344" y="12856"/>
                      </a:cubicBezTo>
                      <a:cubicBezTo>
                        <a:pt x="32728" y="12478"/>
                        <a:pt x="29863" y="12683"/>
                        <a:pt x="27160" y="13472"/>
                      </a:cubicBezTo>
                      <a:cubicBezTo>
                        <a:pt x="25678" y="13905"/>
                        <a:pt x="24262" y="14532"/>
                        <a:pt x="22943" y="15289"/>
                      </a:cubicBezTo>
                      <a:cubicBezTo>
                        <a:pt x="24802" y="13591"/>
                        <a:pt x="26759" y="12023"/>
                        <a:pt x="28814" y="10650"/>
                      </a:cubicBezTo>
                      <a:cubicBezTo>
                        <a:pt x="33907" y="7255"/>
                        <a:pt x="39842" y="4898"/>
                        <a:pt x="45886" y="3147"/>
                      </a:cubicBezTo>
                      <a:cubicBezTo>
                        <a:pt x="43399" y="1244"/>
                        <a:pt x="39810" y="1"/>
                        <a:pt x="35874" y="1"/>
                      </a:cubicBezTo>
                      <a:cubicBezTo>
                        <a:pt x="31950" y="-32"/>
                        <a:pt x="27690" y="1179"/>
                        <a:pt x="24111" y="3569"/>
                      </a:cubicBezTo>
                      <a:cubicBezTo>
                        <a:pt x="20521" y="5947"/>
                        <a:pt x="17764" y="9407"/>
                        <a:pt x="16272" y="13040"/>
                      </a:cubicBezTo>
                      <a:cubicBezTo>
                        <a:pt x="15991" y="13721"/>
                        <a:pt x="15764" y="14402"/>
                        <a:pt x="15569" y="15083"/>
                      </a:cubicBezTo>
                      <a:cubicBezTo>
                        <a:pt x="14953" y="13105"/>
                        <a:pt x="13937" y="11148"/>
                        <a:pt x="12553" y="9472"/>
                      </a:cubicBezTo>
                      <a:cubicBezTo>
                        <a:pt x="10898" y="7461"/>
                        <a:pt x="8769" y="5861"/>
                        <a:pt x="6530" y="4888"/>
                      </a:cubicBezTo>
                      <a:cubicBezTo>
                        <a:pt x="4303" y="3904"/>
                        <a:pt x="1979" y="3569"/>
                        <a:pt x="0" y="3828"/>
                      </a:cubicBezTo>
                      <a:cubicBezTo>
                        <a:pt x="2801" y="6704"/>
                        <a:pt x="5709" y="9688"/>
                        <a:pt x="8369" y="12921"/>
                      </a:cubicBezTo>
                      <a:cubicBezTo>
                        <a:pt x="10769" y="15829"/>
                        <a:pt x="12920" y="18889"/>
                        <a:pt x="15007" y="21884"/>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48"/>
                <p:cNvSpPr/>
                <p:nvPr/>
              </p:nvSpPr>
              <p:spPr>
                <a:xfrm>
                  <a:off x="2393795" y="2313362"/>
                  <a:ext cx="269602" cy="153353"/>
                </a:xfrm>
                <a:custGeom>
                  <a:rect b="b" l="l" r="r" t="t"/>
                  <a:pathLst>
                    <a:path extrusionOk="0" h="38904" w="68395">
                      <a:moveTo>
                        <a:pt x="57022" y="13983"/>
                      </a:moveTo>
                      <a:cubicBezTo>
                        <a:pt x="53011" y="14902"/>
                        <a:pt x="48946" y="16664"/>
                        <a:pt x="45323" y="19118"/>
                      </a:cubicBezTo>
                      <a:cubicBezTo>
                        <a:pt x="43875" y="20103"/>
                        <a:pt x="42512" y="21195"/>
                        <a:pt x="41226" y="22362"/>
                      </a:cubicBezTo>
                      <a:cubicBezTo>
                        <a:pt x="42113" y="21054"/>
                        <a:pt x="42999" y="19746"/>
                        <a:pt x="43929" y="18459"/>
                      </a:cubicBezTo>
                      <a:cubicBezTo>
                        <a:pt x="48632" y="11939"/>
                        <a:pt x="53876" y="5885"/>
                        <a:pt x="58979" y="57"/>
                      </a:cubicBezTo>
                      <a:cubicBezTo>
                        <a:pt x="55141" y="-246"/>
                        <a:pt x="50708" y="652"/>
                        <a:pt x="46513" y="2793"/>
                      </a:cubicBezTo>
                      <a:cubicBezTo>
                        <a:pt x="42318" y="4923"/>
                        <a:pt x="38404" y="8274"/>
                        <a:pt x="35463" y="12339"/>
                      </a:cubicBezTo>
                      <a:cubicBezTo>
                        <a:pt x="32522" y="16416"/>
                        <a:pt x="30576" y="21184"/>
                        <a:pt x="29873" y="25833"/>
                      </a:cubicBezTo>
                      <a:cubicBezTo>
                        <a:pt x="29571" y="27768"/>
                        <a:pt x="29506" y="29682"/>
                        <a:pt x="29625" y="31509"/>
                      </a:cubicBezTo>
                      <a:cubicBezTo>
                        <a:pt x="29279" y="30817"/>
                        <a:pt x="28911" y="30136"/>
                        <a:pt x="28478" y="29466"/>
                      </a:cubicBezTo>
                      <a:cubicBezTo>
                        <a:pt x="26543" y="26373"/>
                        <a:pt x="23754" y="23541"/>
                        <a:pt x="20510" y="21411"/>
                      </a:cubicBezTo>
                      <a:cubicBezTo>
                        <a:pt x="17256" y="19281"/>
                        <a:pt x="13547" y="17864"/>
                        <a:pt x="9947" y="17324"/>
                      </a:cubicBezTo>
                      <a:cubicBezTo>
                        <a:pt x="6336" y="16772"/>
                        <a:pt x="2843" y="17097"/>
                        <a:pt x="0" y="18124"/>
                      </a:cubicBezTo>
                      <a:lnTo>
                        <a:pt x="0" y="18124"/>
                      </a:lnTo>
                      <a:cubicBezTo>
                        <a:pt x="5082" y="21486"/>
                        <a:pt x="10628" y="24741"/>
                        <a:pt x="16013" y="28287"/>
                      </a:cubicBezTo>
                      <a:cubicBezTo>
                        <a:pt x="21407" y="31812"/>
                        <a:pt x="26619" y="35596"/>
                        <a:pt x="31733" y="38904"/>
                      </a:cubicBezTo>
                      <a:lnTo>
                        <a:pt x="31733" y="38904"/>
                      </a:lnTo>
                      <a:cubicBezTo>
                        <a:pt x="31711" y="38547"/>
                        <a:pt x="31668" y="38191"/>
                        <a:pt x="31625" y="37823"/>
                      </a:cubicBezTo>
                      <a:cubicBezTo>
                        <a:pt x="31776" y="37564"/>
                        <a:pt x="31938" y="37293"/>
                        <a:pt x="32090" y="37034"/>
                      </a:cubicBezTo>
                      <a:cubicBezTo>
                        <a:pt x="31971" y="37542"/>
                        <a:pt x="31852" y="38039"/>
                        <a:pt x="31765" y="38537"/>
                      </a:cubicBezTo>
                      <a:cubicBezTo>
                        <a:pt x="38004" y="35380"/>
                        <a:pt x="44329" y="31163"/>
                        <a:pt x="50621" y="26925"/>
                      </a:cubicBezTo>
                      <a:cubicBezTo>
                        <a:pt x="56892" y="22654"/>
                        <a:pt x="63153" y="18340"/>
                        <a:pt x="68396" y="13723"/>
                      </a:cubicBezTo>
                      <a:cubicBezTo>
                        <a:pt x="64990" y="12999"/>
                        <a:pt x="61044" y="13064"/>
                        <a:pt x="57022" y="13983"/>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48"/>
                <p:cNvSpPr/>
                <p:nvPr/>
              </p:nvSpPr>
              <p:spPr>
                <a:xfrm>
                  <a:off x="983408" y="1420567"/>
                  <a:ext cx="269602" cy="153353"/>
                </a:xfrm>
                <a:custGeom>
                  <a:rect b="b" l="l" r="r" t="t"/>
                  <a:pathLst>
                    <a:path extrusionOk="0" h="38904" w="68395">
                      <a:moveTo>
                        <a:pt x="57022" y="13983"/>
                      </a:moveTo>
                      <a:cubicBezTo>
                        <a:pt x="53011" y="14902"/>
                        <a:pt x="48946" y="16664"/>
                        <a:pt x="45323" y="19118"/>
                      </a:cubicBezTo>
                      <a:cubicBezTo>
                        <a:pt x="43875" y="20102"/>
                        <a:pt x="42512" y="21194"/>
                        <a:pt x="41226" y="22362"/>
                      </a:cubicBezTo>
                      <a:cubicBezTo>
                        <a:pt x="42112" y="21054"/>
                        <a:pt x="42999" y="19746"/>
                        <a:pt x="43929" y="18459"/>
                      </a:cubicBezTo>
                      <a:cubicBezTo>
                        <a:pt x="48632" y="11939"/>
                        <a:pt x="53876" y="5885"/>
                        <a:pt x="58979" y="57"/>
                      </a:cubicBezTo>
                      <a:cubicBezTo>
                        <a:pt x="55141" y="-246"/>
                        <a:pt x="50708" y="652"/>
                        <a:pt x="46513" y="2793"/>
                      </a:cubicBezTo>
                      <a:cubicBezTo>
                        <a:pt x="42318" y="4923"/>
                        <a:pt x="38404" y="8274"/>
                        <a:pt x="35463" y="12339"/>
                      </a:cubicBezTo>
                      <a:cubicBezTo>
                        <a:pt x="32522" y="16416"/>
                        <a:pt x="30576" y="21183"/>
                        <a:pt x="29873" y="25833"/>
                      </a:cubicBezTo>
                      <a:cubicBezTo>
                        <a:pt x="29571" y="27768"/>
                        <a:pt x="29506" y="29682"/>
                        <a:pt x="29625" y="31509"/>
                      </a:cubicBezTo>
                      <a:cubicBezTo>
                        <a:pt x="29279" y="30817"/>
                        <a:pt x="28911" y="30136"/>
                        <a:pt x="28478" y="29466"/>
                      </a:cubicBezTo>
                      <a:cubicBezTo>
                        <a:pt x="26543" y="26373"/>
                        <a:pt x="23753" y="23541"/>
                        <a:pt x="20510" y="21411"/>
                      </a:cubicBezTo>
                      <a:cubicBezTo>
                        <a:pt x="17256" y="19281"/>
                        <a:pt x="13547" y="17864"/>
                        <a:pt x="9947" y="17324"/>
                      </a:cubicBezTo>
                      <a:cubicBezTo>
                        <a:pt x="6336" y="16772"/>
                        <a:pt x="2843" y="17097"/>
                        <a:pt x="0" y="18124"/>
                      </a:cubicBezTo>
                      <a:lnTo>
                        <a:pt x="0" y="18124"/>
                      </a:lnTo>
                      <a:cubicBezTo>
                        <a:pt x="5081" y="21486"/>
                        <a:pt x="10628" y="24741"/>
                        <a:pt x="16013" y="28287"/>
                      </a:cubicBezTo>
                      <a:cubicBezTo>
                        <a:pt x="21407" y="31812"/>
                        <a:pt x="26619" y="35596"/>
                        <a:pt x="31733" y="38904"/>
                      </a:cubicBezTo>
                      <a:lnTo>
                        <a:pt x="31733" y="38904"/>
                      </a:lnTo>
                      <a:cubicBezTo>
                        <a:pt x="31711" y="38547"/>
                        <a:pt x="31668" y="38191"/>
                        <a:pt x="31625" y="37823"/>
                      </a:cubicBezTo>
                      <a:cubicBezTo>
                        <a:pt x="31776" y="37564"/>
                        <a:pt x="31938" y="37293"/>
                        <a:pt x="32089" y="37034"/>
                      </a:cubicBezTo>
                      <a:cubicBezTo>
                        <a:pt x="31971" y="37542"/>
                        <a:pt x="31852" y="38039"/>
                        <a:pt x="31765" y="38537"/>
                      </a:cubicBezTo>
                      <a:cubicBezTo>
                        <a:pt x="38004" y="35380"/>
                        <a:pt x="44329" y="31163"/>
                        <a:pt x="50621" y="26925"/>
                      </a:cubicBezTo>
                      <a:cubicBezTo>
                        <a:pt x="56892" y="22654"/>
                        <a:pt x="63153" y="18340"/>
                        <a:pt x="68396" y="13723"/>
                      </a:cubicBezTo>
                      <a:cubicBezTo>
                        <a:pt x="64990" y="12999"/>
                        <a:pt x="61044" y="13064"/>
                        <a:pt x="57022" y="13983"/>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48"/>
                <p:cNvSpPr/>
                <p:nvPr/>
              </p:nvSpPr>
              <p:spPr>
                <a:xfrm>
                  <a:off x="2504265" y="1961320"/>
                  <a:ext cx="256649" cy="123805"/>
                </a:xfrm>
                <a:custGeom>
                  <a:rect b="b" l="l" r="r" t="t"/>
                  <a:pathLst>
                    <a:path extrusionOk="0" h="31408" w="65109">
                      <a:moveTo>
                        <a:pt x="46556" y="10120"/>
                      </a:moveTo>
                      <a:cubicBezTo>
                        <a:pt x="44135" y="13223"/>
                        <a:pt x="42372" y="16834"/>
                        <a:pt x="41474" y="20424"/>
                      </a:cubicBezTo>
                      <a:cubicBezTo>
                        <a:pt x="41150" y="21721"/>
                        <a:pt x="40934" y="23019"/>
                        <a:pt x="40837" y="24284"/>
                      </a:cubicBezTo>
                      <a:cubicBezTo>
                        <a:pt x="40318" y="22327"/>
                        <a:pt x="39550" y="20348"/>
                        <a:pt x="38491" y="18434"/>
                      </a:cubicBezTo>
                      <a:cubicBezTo>
                        <a:pt x="36112" y="14099"/>
                        <a:pt x="32328" y="10120"/>
                        <a:pt x="27722" y="7374"/>
                      </a:cubicBezTo>
                      <a:cubicBezTo>
                        <a:pt x="23116" y="4628"/>
                        <a:pt x="17807" y="3190"/>
                        <a:pt x="12866" y="3157"/>
                      </a:cubicBezTo>
                      <a:cubicBezTo>
                        <a:pt x="7915" y="3103"/>
                        <a:pt x="3352" y="4455"/>
                        <a:pt x="0" y="6649"/>
                      </a:cubicBezTo>
                      <a:cubicBezTo>
                        <a:pt x="7547" y="9428"/>
                        <a:pt x="15223" y="12553"/>
                        <a:pt x="22164" y="16705"/>
                      </a:cubicBezTo>
                      <a:cubicBezTo>
                        <a:pt x="29117" y="20824"/>
                        <a:pt x="35517" y="26100"/>
                        <a:pt x="41550" y="31409"/>
                      </a:cubicBezTo>
                      <a:lnTo>
                        <a:pt x="41550" y="31409"/>
                      </a:lnTo>
                      <a:cubicBezTo>
                        <a:pt x="41550" y="31409"/>
                        <a:pt x="41550" y="31409"/>
                        <a:pt x="41550" y="31409"/>
                      </a:cubicBezTo>
                      <a:cubicBezTo>
                        <a:pt x="41583" y="30998"/>
                        <a:pt x="41594" y="30576"/>
                        <a:pt x="41604" y="30155"/>
                      </a:cubicBezTo>
                      <a:cubicBezTo>
                        <a:pt x="45453" y="25484"/>
                        <a:pt x="49205" y="20305"/>
                        <a:pt x="53162" y="15256"/>
                      </a:cubicBezTo>
                      <a:cubicBezTo>
                        <a:pt x="57206" y="10044"/>
                        <a:pt x="61444" y="5006"/>
                        <a:pt x="65110" y="0"/>
                      </a:cubicBezTo>
                      <a:cubicBezTo>
                        <a:pt x="62028" y="22"/>
                        <a:pt x="58590" y="930"/>
                        <a:pt x="55325" y="2681"/>
                      </a:cubicBezTo>
                      <a:cubicBezTo>
                        <a:pt x="52059" y="4422"/>
                        <a:pt x="48989" y="7017"/>
                        <a:pt x="46567" y="10120"/>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01" name="Google Shape;1701;p48"/>
            <p:cNvSpPr/>
            <p:nvPr/>
          </p:nvSpPr>
          <p:spPr>
            <a:xfrm>
              <a:off x="1163690" y="2905192"/>
              <a:ext cx="159620" cy="142608"/>
            </a:xfrm>
            <a:custGeom>
              <a:rect b="b" l="l" r="r" t="t"/>
              <a:pathLst>
                <a:path extrusionOk="0" h="36172" w="40487">
                  <a:moveTo>
                    <a:pt x="27744" y="9759"/>
                  </a:moveTo>
                  <a:cubicBezTo>
                    <a:pt x="23667" y="6148"/>
                    <a:pt x="18867" y="3369"/>
                    <a:pt x="14002" y="1747"/>
                  </a:cubicBezTo>
                  <a:cubicBezTo>
                    <a:pt x="9136" y="115"/>
                    <a:pt x="4238" y="-361"/>
                    <a:pt x="0" y="266"/>
                  </a:cubicBezTo>
                  <a:lnTo>
                    <a:pt x="0" y="266"/>
                  </a:lnTo>
                  <a:cubicBezTo>
                    <a:pt x="6087" y="6364"/>
                    <a:pt x="13136" y="12321"/>
                    <a:pt x="20024" y="18463"/>
                  </a:cubicBezTo>
                  <a:cubicBezTo>
                    <a:pt x="26943" y="24571"/>
                    <a:pt x="33701" y="30853"/>
                    <a:pt x="40480" y="36173"/>
                  </a:cubicBezTo>
                  <a:lnTo>
                    <a:pt x="40480" y="36173"/>
                  </a:lnTo>
                  <a:cubicBezTo>
                    <a:pt x="40480" y="36173"/>
                    <a:pt x="40480" y="36173"/>
                    <a:pt x="40480" y="36173"/>
                  </a:cubicBezTo>
                  <a:cubicBezTo>
                    <a:pt x="40588" y="31891"/>
                    <a:pt x="39540" y="27080"/>
                    <a:pt x="37334" y="22452"/>
                  </a:cubicBezTo>
                  <a:cubicBezTo>
                    <a:pt x="35150" y="17825"/>
                    <a:pt x="31809" y="13381"/>
                    <a:pt x="27744" y="9770"/>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48"/>
            <p:cNvSpPr/>
            <p:nvPr/>
          </p:nvSpPr>
          <p:spPr>
            <a:xfrm>
              <a:off x="2609326" y="1438650"/>
              <a:ext cx="53271" cy="192666"/>
            </a:xfrm>
            <a:custGeom>
              <a:rect b="b" l="l" r="r" t="t"/>
              <a:pathLst>
                <a:path extrusionOk="0" h="48869" w="13512">
                  <a:moveTo>
                    <a:pt x="13374" y="23451"/>
                  </a:moveTo>
                  <a:cubicBezTo>
                    <a:pt x="12931" y="18402"/>
                    <a:pt x="11364" y="13472"/>
                    <a:pt x="8974" y="9363"/>
                  </a:cubicBezTo>
                  <a:cubicBezTo>
                    <a:pt x="6585" y="5244"/>
                    <a:pt x="3385" y="1989"/>
                    <a:pt x="0" y="0"/>
                  </a:cubicBezTo>
                  <a:lnTo>
                    <a:pt x="0" y="0"/>
                  </a:lnTo>
                  <a:cubicBezTo>
                    <a:pt x="844" y="7860"/>
                    <a:pt x="2055" y="16077"/>
                    <a:pt x="2757" y="24381"/>
                  </a:cubicBezTo>
                  <a:cubicBezTo>
                    <a:pt x="3492" y="32674"/>
                    <a:pt x="3730" y="40977"/>
                    <a:pt x="4260" y="48870"/>
                  </a:cubicBezTo>
                  <a:lnTo>
                    <a:pt x="4260" y="48870"/>
                  </a:lnTo>
                  <a:cubicBezTo>
                    <a:pt x="7255" y="46318"/>
                    <a:pt x="9850" y="42556"/>
                    <a:pt x="11482" y="38090"/>
                  </a:cubicBezTo>
                  <a:cubicBezTo>
                    <a:pt x="13137" y="33636"/>
                    <a:pt x="13818" y="28500"/>
                    <a:pt x="13386" y="23451"/>
                  </a:cubicBezTo>
                  <a:close/>
                </a:path>
              </a:pathLst>
            </a:custGeom>
            <a:solidFill>
              <a:srgbClr val="FFFFFF">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48"/>
            <p:cNvSpPr/>
            <p:nvPr/>
          </p:nvSpPr>
          <p:spPr>
            <a:xfrm>
              <a:off x="-2289100" y="1235175"/>
              <a:ext cx="3002400" cy="22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704" name="Google Shape;1704;p48"/>
          <p:cNvSpPr/>
          <p:nvPr/>
        </p:nvSpPr>
        <p:spPr>
          <a:xfrm>
            <a:off x="1384763" y="2263454"/>
            <a:ext cx="861385" cy="264408"/>
          </a:xfrm>
          <a:custGeom>
            <a:rect b="b" l="l" r="r" t="t"/>
            <a:pathLst>
              <a:path extrusionOk="0" h="67066" w="218487">
                <a:moveTo>
                  <a:pt x="109244" y="0"/>
                </a:moveTo>
                <a:cubicBezTo>
                  <a:pt x="169574" y="0"/>
                  <a:pt x="218487" y="15007"/>
                  <a:pt x="218487" y="33528"/>
                </a:cubicBezTo>
                <a:cubicBezTo>
                  <a:pt x="218487" y="36274"/>
                  <a:pt x="217287" y="38934"/>
                  <a:pt x="215254" y="41496"/>
                </a:cubicBezTo>
                <a:cubicBezTo>
                  <a:pt x="203588" y="56157"/>
                  <a:pt x="160622" y="67066"/>
                  <a:pt x="109244" y="67066"/>
                </a:cubicBezTo>
                <a:cubicBezTo>
                  <a:pt x="57865" y="67066"/>
                  <a:pt x="14899" y="56168"/>
                  <a:pt x="3233" y="41496"/>
                </a:cubicBezTo>
                <a:cubicBezTo>
                  <a:pt x="1200" y="38945"/>
                  <a:pt x="0" y="36285"/>
                  <a:pt x="0" y="33528"/>
                </a:cubicBezTo>
                <a:cubicBezTo>
                  <a:pt x="0" y="15007"/>
                  <a:pt x="48913" y="0"/>
                  <a:pt x="109244" y="0"/>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5" name="Google Shape;1705;p48"/>
          <p:cNvGrpSpPr/>
          <p:nvPr/>
        </p:nvGrpSpPr>
        <p:grpSpPr>
          <a:xfrm>
            <a:off x="1054344" y="1242068"/>
            <a:ext cx="2465807" cy="1692949"/>
            <a:chOff x="1054344" y="1300385"/>
            <a:chExt cx="2465807" cy="1692949"/>
          </a:xfrm>
        </p:grpSpPr>
        <p:grpSp>
          <p:nvGrpSpPr>
            <p:cNvPr id="1706" name="Google Shape;1706;p48"/>
            <p:cNvGrpSpPr/>
            <p:nvPr/>
          </p:nvGrpSpPr>
          <p:grpSpPr>
            <a:xfrm>
              <a:off x="1054344" y="1428483"/>
              <a:ext cx="1299600" cy="1134101"/>
              <a:chOff x="1669821" y="3584835"/>
              <a:chExt cx="834950" cy="728623"/>
            </a:xfrm>
          </p:grpSpPr>
          <p:sp>
            <p:nvSpPr>
              <p:cNvPr id="1707" name="Google Shape;1707;p48"/>
              <p:cNvSpPr/>
              <p:nvPr/>
            </p:nvSpPr>
            <p:spPr>
              <a:xfrm rot="-2700000">
                <a:off x="1831769" y="3691539"/>
                <a:ext cx="515214" cy="515214"/>
              </a:xfrm>
              <a:custGeom>
                <a:rect b="b" l="l" r="r" t="t"/>
                <a:pathLst>
                  <a:path extrusionOk="0" h="203242" w="203242">
                    <a:moveTo>
                      <a:pt x="203243" y="101621"/>
                    </a:moveTo>
                    <a:cubicBezTo>
                      <a:pt x="203243" y="157745"/>
                      <a:pt x="157745" y="203242"/>
                      <a:pt x="101621" y="203242"/>
                    </a:cubicBezTo>
                    <a:cubicBezTo>
                      <a:pt x="45497" y="203242"/>
                      <a:pt x="0" y="157745"/>
                      <a:pt x="0" y="101621"/>
                    </a:cubicBezTo>
                    <a:cubicBezTo>
                      <a:pt x="0" y="45497"/>
                      <a:pt x="45497" y="0"/>
                      <a:pt x="101621" y="0"/>
                    </a:cubicBezTo>
                    <a:cubicBezTo>
                      <a:pt x="157745" y="0"/>
                      <a:pt x="203243" y="45497"/>
                      <a:pt x="203243" y="101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48"/>
              <p:cNvSpPr/>
              <p:nvPr/>
            </p:nvSpPr>
            <p:spPr>
              <a:xfrm>
                <a:off x="1842647" y="3752900"/>
                <a:ext cx="503732" cy="453596"/>
              </a:xfrm>
              <a:custGeom>
                <a:rect b="b" l="l" r="r" t="t"/>
                <a:pathLst>
                  <a:path extrusionOk="0" h="179110" w="198907">
                    <a:moveTo>
                      <a:pt x="167336" y="29430"/>
                    </a:moveTo>
                    <a:cubicBezTo>
                      <a:pt x="167336" y="19191"/>
                      <a:pt x="165812" y="9320"/>
                      <a:pt x="162990" y="0"/>
                    </a:cubicBezTo>
                    <a:cubicBezTo>
                      <a:pt x="184949" y="18640"/>
                      <a:pt x="198907" y="46426"/>
                      <a:pt x="198907" y="77489"/>
                    </a:cubicBezTo>
                    <a:cubicBezTo>
                      <a:pt x="198907" y="133614"/>
                      <a:pt x="153410" y="179110"/>
                      <a:pt x="97286" y="179110"/>
                    </a:cubicBezTo>
                    <a:cubicBezTo>
                      <a:pt x="51400" y="179110"/>
                      <a:pt x="12629" y="148686"/>
                      <a:pt x="0" y="106908"/>
                    </a:cubicBezTo>
                    <a:cubicBezTo>
                      <a:pt x="17721" y="121948"/>
                      <a:pt x="40653" y="131040"/>
                      <a:pt x="65715" y="131040"/>
                    </a:cubicBezTo>
                    <a:cubicBezTo>
                      <a:pt x="121839" y="131040"/>
                      <a:pt x="167336" y="85544"/>
                      <a:pt x="167336" y="2941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48"/>
              <p:cNvSpPr/>
              <p:nvPr/>
            </p:nvSpPr>
            <p:spPr>
              <a:xfrm rot="-1574181">
                <a:off x="1955835" y="3728572"/>
                <a:ext cx="80915" cy="38950"/>
              </a:xfrm>
              <a:custGeom>
                <a:rect b="b" l="l" r="r" t="t"/>
                <a:pathLst>
                  <a:path extrusionOk="0" h="15374" w="31938">
                    <a:moveTo>
                      <a:pt x="31939" y="7688"/>
                    </a:moveTo>
                    <a:cubicBezTo>
                      <a:pt x="31939" y="11933"/>
                      <a:pt x="24789" y="15375"/>
                      <a:pt x="15969" y="15375"/>
                    </a:cubicBezTo>
                    <a:cubicBezTo>
                      <a:pt x="7150" y="15375"/>
                      <a:pt x="0" y="11933"/>
                      <a:pt x="0" y="7688"/>
                    </a:cubicBezTo>
                    <a:cubicBezTo>
                      <a:pt x="0" y="3442"/>
                      <a:pt x="7150" y="0"/>
                      <a:pt x="15969" y="0"/>
                    </a:cubicBezTo>
                    <a:cubicBezTo>
                      <a:pt x="24789" y="0"/>
                      <a:pt x="31939" y="3442"/>
                      <a:pt x="31939" y="7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48"/>
              <p:cNvSpPr/>
              <p:nvPr/>
            </p:nvSpPr>
            <p:spPr>
              <a:xfrm>
                <a:off x="1884941" y="3780985"/>
                <a:ext cx="62008" cy="64941"/>
              </a:xfrm>
              <a:custGeom>
                <a:rect b="b" l="l" r="r" t="t"/>
                <a:pathLst>
                  <a:path extrusionOk="0" h="25643" w="24485">
                    <a:moveTo>
                      <a:pt x="1377" y="24525"/>
                    </a:moveTo>
                    <a:cubicBezTo>
                      <a:pt x="4491" y="27412"/>
                      <a:pt x="11875" y="24515"/>
                      <a:pt x="17876" y="18049"/>
                    </a:cubicBezTo>
                    <a:cubicBezTo>
                      <a:pt x="23877" y="11584"/>
                      <a:pt x="26223" y="4004"/>
                      <a:pt x="23109" y="1118"/>
                    </a:cubicBezTo>
                    <a:cubicBezTo>
                      <a:pt x="19995" y="-1769"/>
                      <a:pt x="12611" y="1129"/>
                      <a:pt x="6610" y="7594"/>
                    </a:cubicBezTo>
                    <a:cubicBezTo>
                      <a:pt x="609" y="14060"/>
                      <a:pt x="-1737" y="21639"/>
                      <a:pt x="1377" y="2452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48"/>
              <p:cNvSpPr/>
              <p:nvPr/>
            </p:nvSpPr>
            <p:spPr>
              <a:xfrm>
                <a:off x="1956520" y="3786304"/>
                <a:ext cx="71097" cy="60436"/>
              </a:xfrm>
              <a:custGeom>
                <a:rect b="b" l="l" r="r" t="t"/>
                <a:pathLst>
                  <a:path extrusionOk="0" h="23864" w="28074">
                    <a:moveTo>
                      <a:pt x="1063" y="21247"/>
                    </a:moveTo>
                    <a:cubicBezTo>
                      <a:pt x="4014" y="25366"/>
                      <a:pt x="12221" y="24534"/>
                      <a:pt x="19389" y="19387"/>
                    </a:cubicBezTo>
                    <a:cubicBezTo>
                      <a:pt x="26557" y="14241"/>
                      <a:pt x="29963" y="6737"/>
                      <a:pt x="27011" y="2618"/>
                    </a:cubicBezTo>
                    <a:cubicBezTo>
                      <a:pt x="24060" y="-1501"/>
                      <a:pt x="15853" y="-669"/>
                      <a:pt x="8685" y="4478"/>
                    </a:cubicBezTo>
                    <a:cubicBezTo>
                      <a:pt x="1517" y="9624"/>
                      <a:pt x="-1889" y="17128"/>
                      <a:pt x="1063" y="2124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48"/>
              <p:cNvSpPr/>
              <p:nvPr/>
            </p:nvSpPr>
            <p:spPr>
              <a:xfrm>
                <a:off x="1732016" y="3930314"/>
                <a:ext cx="136884" cy="247387"/>
              </a:xfrm>
              <a:custGeom>
                <a:rect b="b" l="l" r="r" t="t"/>
                <a:pathLst>
                  <a:path extrusionOk="0" h="97685" w="54051">
                    <a:moveTo>
                      <a:pt x="54052" y="97686"/>
                    </a:moveTo>
                    <a:cubicBezTo>
                      <a:pt x="47521" y="92831"/>
                      <a:pt x="40504" y="86809"/>
                      <a:pt x="33974" y="79565"/>
                    </a:cubicBezTo>
                    <a:cubicBezTo>
                      <a:pt x="27433" y="72342"/>
                      <a:pt x="21399" y="63920"/>
                      <a:pt x="16491" y="54870"/>
                    </a:cubicBezTo>
                    <a:cubicBezTo>
                      <a:pt x="11615" y="45810"/>
                      <a:pt x="7874" y="36144"/>
                      <a:pt x="5409" y="26716"/>
                    </a:cubicBezTo>
                    <a:cubicBezTo>
                      <a:pt x="2922" y="17288"/>
                      <a:pt x="1722" y="8109"/>
                      <a:pt x="1235" y="0"/>
                    </a:cubicBezTo>
                    <a:cubicBezTo>
                      <a:pt x="-235" y="7979"/>
                      <a:pt x="-527" y="17580"/>
                      <a:pt x="1095" y="27625"/>
                    </a:cubicBezTo>
                    <a:cubicBezTo>
                      <a:pt x="2684" y="37669"/>
                      <a:pt x="6166" y="48102"/>
                      <a:pt x="11323" y="57660"/>
                    </a:cubicBezTo>
                    <a:cubicBezTo>
                      <a:pt x="16502" y="67207"/>
                      <a:pt x="23324" y="75835"/>
                      <a:pt x="30849" y="82668"/>
                    </a:cubicBezTo>
                    <a:cubicBezTo>
                      <a:pt x="38363" y="89534"/>
                      <a:pt x="46559" y="94539"/>
                      <a:pt x="54041" y="976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48"/>
              <p:cNvSpPr/>
              <p:nvPr/>
            </p:nvSpPr>
            <p:spPr>
              <a:xfrm>
                <a:off x="2288865" y="3671518"/>
                <a:ext cx="165124" cy="394918"/>
              </a:xfrm>
              <a:custGeom>
                <a:rect b="b" l="l" r="r" t="t"/>
                <a:pathLst>
                  <a:path extrusionOk="0" h="155940" w="65202">
                    <a:moveTo>
                      <a:pt x="44826" y="155940"/>
                    </a:moveTo>
                    <a:cubicBezTo>
                      <a:pt x="52708" y="146026"/>
                      <a:pt x="59607" y="132414"/>
                      <a:pt x="62926" y="116715"/>
                    </a:cubicBezTo>
                    <a:cubicBezTo>
                      <a:pt x="66299" y="101070"/>
                      <a:pt x="66061" y="83403"/>
                      <a:pt x="61293" y="66796"/>
                    </a:cubicBezTo>
                    <a:cubicBezTo>
                      <a:pt x="56525" y="50200"/>
                      <a:pt x="47345" y="35106"/>
                      <a:pt x="36166" y="23635"/>
                    </a:cubicBezTo>
                    <a:cubicBezTo>
                      <a:pt x="25019" y="12088"/>
                      <a:pt x="11947" y="4217"/>
                      <a:pt x="0" y="0"/>
                    </a:cubicBezTo>
                    <a:cubicBezTo>
                      <a:pt x="10596" y="6974"/>
                      <a:pt x="21635" y="16337"/>
                      <a:pt x="31009" y="28176"/>
                    </a:cubicBezTo>
                    <a:cubicBezTo>
                      <a:pt x="40404" y="39961"/>
                      <a:pt x="48102" y="54146"/>
                      <a:pt x="52481" y="69326"/>
                    </a:cubicBezTo>
                    <a:cubicBezTo>
                      <a:pt x="56828" y="84517"/>
                      <a:pt x="57833" y="100627"/>
                      <a:pt x="56136" y="115590"/>
                    </a:cubicBezTo>
                    <a:cubicBezTo>
                      <a:pt x="54481" y="130597"/>
                      <a:pt x="50103" y="144404"/>
                      <a:pt x="44816" y="155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48"/>
              <p:cNvSpPr/>
              <p:nvPr/>
            </p:nvSpPr>
            <p:spPr>
              <a:xfrm>
                <a:off x="2390232" y="3936392"/>
                <a:ext cx="114540" cy="222389"/>
              </a:xfrm>
              <a:custGeom>
                <a:rect b="b" l="l" r="r" t="t"/>
                <a:pathLst>
                  <a:path extrusionOk="0" h="87814" w="45228">
                    <a:moveTo>
                      <a:pt x="0" y="87804"/>
                    </a:moveTo>
                    <a:cubicBezTo>
                      <a:pt x="6131" y="84257"/>
                      <a:pt x="12747" y="79197"/>
                      <a:pt x="18824" y="72764"/>
                    </a:cubicBezTo>
                    <a:cubicBezTo>
                      <a:pt x="24911" y="66353"/>
                      <a:pt x="30447" y="58601"/>
                      <a:pt x="34750" y="50200"/>
                    </a:cubicBezTo>
                    <a:cubicBezTo>
                      <a:pt x="39031" y="41788"/>
                      <a:pt x="42069" y="32760"/>
                      <a:pt x="43691" y="24067"/>
                    </a:cubicBezTo>
                    <a:cubicBezTo>
                      <a:pt x="45335" y="15375"/>
                      <a:pt x="45562" y="7049"/>
                      <a:pt x="44837" y="0"/>
                    </a:cubicBezTo>
                    <a:cubicBezTo>
                      <a:pt x="43853" y="7028"/>
                      <a:pt x="42361" y="14974"/>
                      <a:pt x="39961" y="23181"/>
                    </a:cubicBezTo>
                    <a:cubicBezTo>
                      <a:pt x="37571" y="31387"/>
                      <a:pt x="34296" y="39831"/>
                      <a:pt x="30198" y="47875"/>
                    </a:cubicBezTo>
                    <a:cubicBezTo>
                      <a:pt x="26078" y="55908"/>
                      <a:pt x="21170" y="63520"/>
                      <a:pt x="15915" y="70267"/>
                    </a:cubicBezTo>
                    <a:cubicBezTo>
                      <a:pt x="10683" y="77024"/>
                      <a:pt x="5114" y="82895"/>
                      <a:pt x="0" y="87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48"/>
              <p:cNvSpPr/>
              <p:nvPr/>
            </p:nvSpPr>
            <p:spPr>
              <a:xfrm>
                <a:off x="1669821" y="3738059"/>
                <a:ext cx="65321" cy="358473"/>
              </a:xfrm>
              <a:custGeom>
                <a:rect b="b" l="l" r="r" t="t"/>
                <a:pathLst>
                  <a:path extrusionOk="0" h="141549" w="25793">
                    <a:moveTo>
                      <a:pt x="19057" y="141550"/>
                    </a:moveTo>
                    <a:cubicBezTo>
                      <a:pt x="15511" y="131873"/>
                      <a:pt x="12148" y="120628"/>
                      <a:pt x="10029" y="108422"/>
                    </a:cubicBezTo>
                    <a:cubicBezTo>
                      <a:pt x="7888" y="96237"/>
                      <a:pt x="6959" y="83122"/>
                      <a:pt x="7564" y="70072"/>
                    </a:cubicBezTo>
                    <a:cubicBezTo>
                      <a:pt x="8202" y="57011"/>
                      <a:pt x="10364" y="44048"/>
                      <a:pt x="13662" y="32122"/>
                    </a:cubicBezTo>
                    <a:cubicBezTo>
                      <a:pt x="16927" y="20175"/>
                      <a:pt x="21338" y="9309"/>
                      <a:pt x="25793" y="0"/>
                    </a:cubicBezTo>
                    <a:cubicBezTo>
                      <a:pt x="19263" y="7947"/>
                      <a:pt x="12959" y="18337"/>
                      <a:pt x="8364" y="30371"/>
                    </a:cubicBezTo>
                    <a:cubicBezTo>
                      <a:pt x="3737" y="42383"/>
                      <a:pt x="807" y="55973"/>
                      <a:pt x="136" y="69715"/>
                    </a:cubicBezTo>
                    <a:cubicBezTo>
                      <a:pt x="-502" y="83446"/>
                      <a:pt x="1120" y="97264"/>
                      <a:pt x="4591" y="109654"/>
                    </a:cubicBezTo>
                    <a:cubicBezTo>
                      <a:pt x="8029" y="122066"/>
                      <a:pt x="13305" y="133008"/>
                      <a:pt x="19057" y="1415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6" name="Google Shape;1716;p48"/>
            <p:cNvGrpSpPr/>
            <p:nvPr/>
          </p:nvGrpSpPr>
          <p:grpSpPr>
            <a:xfrm>
              <a:off x="2001475" y="1300385"/>
              <a:ext cx="1518675" cy="1692949"/>
              <a:chOff x="2001475" y="1300385"/>
              <a:chExt cx="1518675" cy="1692949"/>
            </a:xfrm>
          </p:grpSpPr>
          <p:grpSp>
            <p:nvGrpSpPr>
              <p:cNvPr id="1717" name="Google Shape;1717;p48"/>
              <p:cNvGrpSpPr/>
              <p:nvPr/>
            </p:nvGrpSpPr>
            <p:grpSpPr>
              <a:xfrm>
                <a:off x="2001475" y="2527165"/>
                <a:ext cx="1518675" cy="466169"/>
                <a:chOff x="2278322" y="4290702"/>
                <a:chExt cx="975699" cy="299498"/>
              </a:xfrm>
            </p:grpSpPr>
            <p:sp>
              <p:nvSpPr>
                <p:cNvPr id="1718" name="Google Shape;1718;p48"/>
                <p:cNvSpPr/>
                <p:nvPr/>
              </p:nvSpPr>
              <p:spPr>
                <a:xfrm>
                  <a:off x="2278322" y="4290702"/>
                  <a:ext cx="975699" cy="185316"/>
                </a:xfrm>
                <a:custGeom>
                  <a:rect b="b" l="l" r="r" t="t"/>
                  <a:pathLst>
                    <a:path extrusionOk="0" h="73175" w="385271">
                      <a:moveTo>
                        <a:pt x="192636" y="28089"/>
                      </a:moveTo>
                      <a:cubicBezTo>
                        <a:pt x="102043" y="28089"/>
                        <a:pt x="26262" y="47313"/>
                        <a:pt x="5698" y="73175"/>
                      </a:cubicBezTo>
                      <a:cubicBezTo>
                        <a:pt x="2108" y="68667"/>
                        <a:pt x="0" y="63985"/>
                        <a:pt x="0" y="59131"/>
                      </a:cubicBezTo>
                      <a:cubicBezTo>
                        <a:pt x="0" y="26478"/>
                        <a:pt x="86247" y="0"/>
                        <a:pt x="192636" y="0"/>
                      </a:cubicBezTo>
                      <a:cubicBezTo>
                        <a:pt x="299025" y="0"/>
                        <a:pt x="385272" y="26468"/>
                        <a:pt x="385272" y="59131"/>
                      </a:cubicBezTo>
                      <a:cubicBezTo>
                        <a:pt x="385272" y="63974"/>
                        <a:pt x="383163" y="68667"/>
                        <a:pt x="379574" y="73175"/>
                      </a:cubicBezTo>
                      <a:cubicBezTo>
                        <a:pt x="359010" y="47313"/>
                        <a:pt x="283229" y="28089"/>
                        <a:pt x="192636" y="2808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48"/>
                <p:cNvSpPr/>
                <p:nvPr/>
              </p:nvSpPr>
              <p:spPr>
                <a:xfrm>
                  <a:off x="2292753" y="4361842"/>
                  <a:ext cx="946838" cy="228358"/>
                </a:xfrm>
                <a:custGeom>
                  <a:rect b="b" l="l" r="r" t="t"/>
                  <a:pathLst>
                    <a:path extrusionOk="0" h="90171" w="373875">
                      <a:moveTo>
                        <a:pt x="186938" y="90172"/>
                      </a:moveTo>
                      <a:cubicBezTo>
                        <a:pt x="96345" y="90172"/>
                        <a:pt x="20564" y="70948"/>
                        <a:pt x="0" y="45086"/>
                      </a:cubicBezTo>
                      <a:cubicBezTo>
                        <a:pt x="20564" y="19224"/>
                        <a:pt x="96345" y="0"/>
                        <a:pt x="186938" y="0"/>
                      </a:cubicBezTo>
                      <a:cubicBezTo>
                        <a:pt x="277531" y="0"/>
                        <a:pt x="353312" y="19224"/>
                        <a:pt x="373876" y="45086"/>
                      </a:cubicBezTo>
                      <a:cubicBezTo>
                        <a:pt x="353312" y="70948"/>
                        <a:pt x="277531" y="90172"/>
                        <a:pt x="186938" y="901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48"/>
                <p:cNvSpPr/>
                <p:nvPr/>
              </p:nvSpPr>
              <p:spPr>
                <a:xfrm>
                  <a:off x="2278322" y="4290702"/>
                  <a:ext cx="975699" cy="185316"/>
                </a:xfrm>
                <a:custGeom>
                  <a:rect b="b" l="l" r="r" t="t"/>
                  <a:pathLst>
                    <a:path extrusionOk="0" h="73175" w="385271">
                      <a:moveTo>
                        <a:pt x="192636" y="28089"/>
                      </a:moveTo>
                      <a:cubicBezTo>
                        <a:pt x="102043" y="28089"/>
                        <a:pt x="26262" y="47313"/>
                        <a:pt x="5698" y="73175"/>
                      </a:cubicBezTo>
                      <a:cubicBezTo>
                        <a:pt x="2108" y="68667"/>
                        <a:pt x="0" y="63985"/>
                        <a:pt x="0" y="59131"/>
                      </a:cubicBezTo>
                      <a:cubicBezTo>
                        <a:pt x="0" y="26478"/>
                        <a:pt x="86247" y="0"/>
                        <a:pt x="192636" y="0"/>
                      </a:cubicBezTo>
                      <a:cubicBezTo>
                        <a:pt x="299025" y="0"/>
                        <a:pt x="385272" y="26468"/>
                        <a:pt x="385272" y="59131"/>
                      </a:cubicBezTo>
                      <a:cubicBezTo>
                        <a:pt x="385272" y="63974"/>
                        <a:pt x="383163" y="68667"/>
                        <a:pt x="379574" y="73175"/>
                      </a:cubicBezTo>
                      <a:cubicBezTo>
                        <a:pt x="359010" y="47313"/>
                        <a:pt x="283229" y="28089"/>
                        <a:pt x="192636" y="28089"/>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48"/>
                <p:cNvSpPr/>
                <p:nvPr/>
              </p:nvSpPr>
              <p:spPr>
                <a:xfrm>
                  <a:off x="2278322" y="4290702"/>
                  <a:ext cx="975699" cy="185316"/>
                </a:xfrm>
                <a:custGeom>
                  <a:rect b="b" l="l" r="r" t="t"/>
                  <a:pathLst>
                    <a:path extrusionOk="0" h="73175" w="385271">
                      <a:moveTo>
                        <a:pt x="192636" y="28089"/>
                      </a:moveTo>
                      <a:cubicBezTo>
                        <a:pt x="102043" y="28089"/>
                        <a:pt x="26262" y="47313"/>
                        <a:pt x="5698" y="73175"/>
                      </a:cubicBezTo>
                      <a:cubicBezTo>
                        <a:pt x="2108" y="68667"/>
                        <a:pt x="0" y="63985"/>
                        <a:pt x="0" y="59131"/>
                      </a:cubicBezTo>
                      <a:cubicBezTo>
                        <a:pt x="0" y="26478"/>
                        <a:pt x="86247" y="0"/>
                        <a:pt x="192636" y="0"/>
                      </a:cubicBezTo>
                      <a:cubicBezTo>
                        <a:pt x="299025" y="0"/>
                        <a:pt x="385272" y="26468"/>
                        <a:pt x="385272" y="59131"/>
                      </a:cubicBezTo>
                      <a:cubicBezTo>
                        <a:pt x="385272" y="63974"/>
                        <a:pt x="383163" y="68667"/>
                        <a:pt x="379574" y="73175"/>
                      </a:cubicBezTo>
                      <a:cubicBezTo>
                        <a:pt x="359010" y="47313"/>
                        <a:pt x="283229" y="28089"/>
                        <a:pt x="192636" y="28089"/>
                      </a:cubicBezTo>
                      <a:close/>
                    </a:path>
                  </a:pathLst>
                </a:custGeom>
                <a:solidFill>
                  <a:srgbClr val="DBE26C">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2" name="Google Shape;1722;p48"/>
              <p:cNvGrpSpPr/>
              <p:nvPr/>
            </p:nvGrpSpPr>
            <p:grpSpPr>
              <a:xfrm>
                <a:off x="3034289" y="1300385"/>
                <a:ext cx="242971" cy="1677007"/>
                <a:chOff x="2941871" y="2283336"/>
                <a:chExt cx="156101" cy="1077422"/>
              </a:xfrm>
            </p:grpSpPr>
            <p:sp>
              <p:nvSpPr>
                <p:cNvPr id="1723" name="Google Shape;1723;p48"/>
                <p:cNvSpPr/>
                <p:nvPr/>
              </p:nvSpPr>
              <p:spPr>
                <a:xfrm>
                  <a:off x="2941871" y="2283336"/>
                  <a:ext cx="156101" cy="1077422"/>
                </a:xfrm>
                <a:custGeom>
                  <a:rect b="b" l="l" r="r" t="t"/>
                  <a:pathLst>
                    <a:path extrusionOk="0" h="425438" w="61639">
                      <a:moveTo>
                        <a:pt x="61639" y="0"/>
                      </a:moveTo>
                      <a:lnTo>
                        <a:pt x="61639" y="413588"/>
                      </a:lnTo>
                      <a:cubicBezTo>
                        <a:pt x="43864" y="418659"/>
                        <a:pt x="23030" y="422703"/>
                        <a:pt x="0" y="425438"/>
                      </a:cubicBezTo>
                      <a:lnTo>
                        <a:pt x="0" y="0"/>
                      </a:lnTo>
                      <a:lnTo>
                        <a:pt x="61639"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48"/>
                <p:cNvSpPr/>
                <p:nvPr/>
              </p:nvSpPr>
              <p:spPr>
                <a:xfrm>
                  <a:off x="2941871" y="2283336"/>
                  <a:ext cx="156101" cy="1077422"/>
                </a:xfrm>
                <a:custGeom>
                  <a:rect b="b" l="l" r="r" t="t"/>
                  <a:pathLst>
                    <a:path extrusionOk="0" h="425438" w="61639">
                      <a:moveTo>
                        <a:pt x="61639" y="0"/>
                      </a:moveTo>
                      <a:lnTo>
                        <a:pt x="61639" y="413588"/>
                      </a:lnTo>
                      <a:cubicBezTo>
                        <a:pt x="43864" y="418659"/>
                        <a:pt x="23030" y="422703"/>
                        <a:pt x="0" y="425438"/>
                      </a:cubicBezTo>
                      <a:lnTo>
                        <a:pt x="0" y="0"/>
                      </a:lnTo>
                      <a:lnTo>
                        <a:pt x="61639"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48"/>
                <p:cNvSpPr/>
                <p:nvPr/>
              </p:nvSpPr>
              <p:spPr>
                <a:xfrm>
                  <a:off x="2941871" y="2283336"/>
                  <a:ext cx="156101" cy="1077422"/>
                </a:xfrm>
                <a:custGeom>
                  <a:rect b="b" l="l" r="r" t="t"/>
                  <a:pathLst>
                    <a:path extrusionOk="0" h="425438" w="61639">
                      <a:moveTo>
                        <a:pt x="61639" y="0"/>
                      </a:moveTo>
                      <a:lnTo>
                        <a:pt x="61639" y="413588"/>
                      </a:lnTo>
                      <a:cubicBezTo>
                        <a:pt x="43864" y="418659"/>
                        <a:pt x="23030" y="422703"/>
                        <a:pt x="0" y="425438"/>
                      </a:cubicBezTo>
                      <a:lnTo>
                        <a:pt x="0" y="403879"/>
                      </a:lnTo>
                      <a:cubicBezTo>
                        <a:pt x="4833" y="400160"/>
                        <a:pt x="9439" y="396084"/>
                        <a:pt x="13764" y="391726"/>
                      </a:cubicBezTo>
                      <a:cubicBezTo>
                        <a:pt x="31387" y="373952"/>
                        <a:pt x="40902" y="349679"/>
                        <a:pt x="40902" y="324650"/>
                      </a:cubicBezTo>
                      <a:lnTo>
                        <a:pt x="40902" y="0"/>
                      </a:lnTo>
                      <a:lnTo>
                        <a:pt x="61639" y="0"/>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48"/>
                <p:cNvSpPr/>
                <p:nvPr/>
              </p:nvSpPr>
              <p:spPr>
                <a:xfrm>
                  <a:off x="2971251" y="2283336"/>
                  <a:ext cx="29296" cy="734526"/>
                </a:xfrm>
                <a:custGeom>
                  <a:rect b="b" l="l" r="r" t="t"/>
                  <a:pathLst>
                    <a:path extrusionOk="0" h="290040" w="11568">
                      <a:moveTo>
                        <a:pt x="11569" y="0"/>
                      </a:moveTo>
                      <a:lnTo>
                        <a:pt x="11569" y="284256"/>
                      </a:lnTo>
                      <a:cubicBezTo>
                        <a:pt x="11569" y="287446"/>
                        <a:pt x="8974" y="290041"/>
                        <a:pt x="5784" y="290041"/>
                      </a:cubicBezTo>
                      <a:cubicBezTo>
                        <a:pt x="2595" y="290041"/>
                        <a:pt x="0" y="287446"/>
                        <a:pt x="0" y="284256"/>
                      </a:cubicBezTo>
                      <a:lnTo>
                        <a:pt x="0" y="0"/>
                      </a:lnTo>
                      <a:lnTo>
                        <a:pt x="11569" y="0"/>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727" name="Google Shape;1727;p48"/>
          <p:cNvSpPr txBox="1"/>
          <p:nvPr>
            <p:ph type="title"/>
          </p:nvPr>
        </p:nvSpPr>
        <p:spPr>
          <a:xfrm>
            <a:off x="5190625" y="1126900"/>
            <a:ext cx="32403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r>
              <a:rPr lang="en"/>
              <a:t>24</a:t>
            </a:r>
            <a:endParaRPr/>
          </a:p>
        </p:txBody>
      </p:sp>
      <p:sp>
        <p:nvSpPr>
          <p:cNvPr id="1728" name="Google Shape;1728;p48"/>
          <p:cNvSpPr txBox="1"/>
          <p:nvPr>
            <p:ph idx="1" type="subTitle"/>
          </p:nvPr>
        </p:nvSpPr>
        <p:spPr>
          <a:xfrm>
            <a:off x="5190625" y="2179450"/>
            <a:ext cx="27420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a:t>
            </a:r>
            <a:r>
              <a:rPr lang="en"/>
              <a:t>umber of tournaments I’ve entered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2" name="Shape 1732"/>
        <p:cNvGrpSpPr/>
        <p:nvPr/>
      </p:nvGrpSpPr>
      <p:grpSpPr>
        <a:xfrm>
          <a:off x="0" y="0"/>
          <a:ext cx="0" cy="0"/>
          <a:chOff x="0" y="0"/>
          <a:chExt cx="0" cy="0"/>
        </a:xfrm>
      </p:grpSpPr>
      <p:sp>
        <p:nvSpPr>
          <p:cNvPr id="1733" name="Google Shape;173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chart of my performance per year</a:t>
            </a:r>
            <a:endParaRPr/>
          </a:p>
        </p:txBody>
      </p:sp>
      <p:sp>
        <p:nvSpPr>
          <p:cNvPr id="1734" name="Google Shape;1734;p49"/>
          <p:cNvSpPr txBox="1"/>
          <p:nvPr/>
        </p:nvSpPr>
        <p:spPr>
          <a:xfrm>
            <a:off x="720000" y="42827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Follow the link in the graph to modify its data and then paste the new one here.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For more info, click here</a:t>
            </a:r>
            <a:endParaRPr b="1" sz="1000">
              <a:solidFill>
                <a:schemeClr val="dk1"/>
              </a:solidFill>
              <a:latin typeface="Open Sans"/>
              <a:ea typeface="Open Sans"/>
              <a:cs typeface="Open Sans"/>
              <a:sym typeface="Open Sans"/>
            </a:endParaRPr>
          </a:p>
        </p:txBody>
      </p:sp>
      <p:pic>
        <p:nvPicPr>
          <p:cNvPr id="1735" name="Google Shape;1735;p49" title="Chart">
            <a:hlinkClick r:id="rId4"/>
          </p:cNvPr>
          <p:cNvPicPr preferRelativeResize="0"/>
          <p:nvPr/>
        </p:nvPicPr>
        <p:blipFill>
          <a:blip r:embed="rId5">
            <a:alphaModFix/>
          </a:blip>
          <a:stretch>
            <a:fillRect/>
          </a:stretch>
        </p:blipFill>
        <p:spPr>
          <a:xfrm>
            <a:off x="713225" y="1314725"/>
            <a:ext cx="4430274" cy="2739375"/>
          </a:xfrm>
          <a:prstGeom prst="rect">
            <a:avLst/>
          </a:prstGeom>
          <a:noFill/>
          <a:ln>
            <a:noFill/>
          </a:ln>
        </p:spPr>
      </p:pic>
      <p:graphicFrame>
        <p:nvGraphicFramePr>
          <p:cNvPr id="1736" name="Google Shape;1736;p49"/>
          <p:cNvGraphicFramePr/>
          <p:nvPr/>
        </p:nvGraphicFramePr>
        <p:xfrm>
          <a:off x="5435363" y="1326598"/>
          <a:ext cx="3000000" cy="3000000"/>
        </p:xfrm>
        <a:graphic>
          <a:graphicData uri="http://schemas.openxmlformats.org/drawingml/2006/table">
            <a:tbl>
              <a:tblPr>
                <a:noFill/>
                <a:tableStyleId>{4A45B68A-F7CA-43A5-9341-193E8A5E9C31}</a:tableStyleId>
              </a:tblPr>
              <a:tblGrid>
                <a:gridCol w="749950"/>
                <a:gridCol w="1136375"/>
                <a:gridCol w="1102300"/>
              </a:tblGrid>
              <a:tr h="247950">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Year</a:t>
                      </a:r>
                      <a:endParaRPr>
                        <a:solidFill>
                          <a:schemeClr val="dk1"/>
                        </a:solidFill>
                        <a:latin typeface="Anton"/>
                        <a:ea typeface="Anton"/>
                        <a:cs typeface="Anton"/>
                        <a:sym typeface="Anton"/>
                      </a:endParaRPr>
                    </a:p>
                  </a:txBody>
                  <a:tcPr marT="0" marB="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Percentage</a:t>
                      </a:r>
                      <a:endParaRPr>
                        <a:solidFill>
                          <a:schemeClr val="dk1"/>
                        </a:solidFill>
                        <a:latin typeface="Anton"/>
                        <a:ea typeface="Anton"/>
                        <a:cs typeface="Anton"/>
                        <a:sym typeface="Anton"/>
                      </a:endParaRPr>
                    </a:p>
                  </a:txBody>
                  <a:tcPr marT="0" marB="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Ranking</a:t>
                      </a:r>
                      <a:endParaRPr>
                        <a:solidFill>
                          <a:schemeClr val="dk1"/>
                        </a:solidFill>
                        <a:latin typeface="Anton"/>
                        <a:ea typeface="Anton"/>
                        <a:cs typeface="Anton"/>
                        <a:sym typeface="Anton"/>
                      </a:endParaRPr>
                    </a:p>
                  </a:txBody>
                  <a:tcPr marT="0" marB="0"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80125">
                <a:tc>
                  <a:txBody>
                    <a:bodyPr/>
                    <a:lstStyle/>
                    <a:p>
                      <a:pPr indent="0" lvl="0" marL="0" rtl="0" algn="l">
                        <a:lnSpc>
                          <a:spcPct val="100000"/>
                        </a:lnSpc>
                        <a:spcBef>
                          <a:spcPts val="0"/>
                        </a:spcBef>
                        <a:spcAft>
                          <a:spcPts val="0"/>
                        </a:spcAft>
                        <a:buNone/>
                      </a:pPr>
                      <a:r>
                        <a:rPr b="1" lang="en" sz="1200">
                          <a:solidFill>
                            <a:schemeClr val="dk1"/>
                          </a:solidFill>
                          <a:latin typeface="Open Sans"/>
                          <a:ea typeface="Open Sans"/>
                          <a:cs typeface="Open Sans"/>
                          <a:sym typeface="Open Sans"/>
                        </a:rPr>
                        <a:t>20XX</a:t>
                      </a:r>
                      <a:endParaRPr b="1" sz="12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683E1">
                        <a:alpha val="30000"/>
                      </a:srgbClr>
                    </a:solidFill>
                  </a:tcPr>
                </a:tc>
                <a:tc>
                  <a:txBody>
                    <a:bodyPr/>
                    <a:lstStyle/>
                    <a:p>
                      <a:pPr indent="0" lvl="0" marL="0" rtl="0" algn="ctr">
                        <a:lnSpc>
                          <a:spcPct val="100000"/>
                        </a:lnSpc>
                        <a:spcBef>
                          <a:spcPts val="0"/>
                        </a:spcBef>
                        <a:spcAft>
                          <a:spcPts val="0"/>
                        </a:spcAft>
                        <a:buNone/>
                      </a:pPr>
                      <a:r>
                        <a:rPr lang="en">
                          <a:solidFill>
                            <a:schemeClr val="dk1"/>
                          </a:solidFill>
                          <a:latin typeface="Anton"/>
                          <a:ea typeface="Anton"/>
                          <a:cs typeface="Anton"/>
                          <a:sym typeface="Anton"/>
                        </a:rPr>
                        <a:t>45%</a:t>
                      </a:r>
                      <a:endParaRPr>
                        <a:solidFill>
                          <a:schemeClr val="dk1"/>
                        </a:solidFill>
                        <a:latin typeface="Anton"/>
                        <a:ea typeface="Anton"/>
                        <a:cs typeface="Anton"/>
                        <a:sym typeface="Anton"/>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+120 ranking</a:t>
                      </a:r>
                      <a:endParaRPr sz="10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125">
                <a:tc>
                  <a:txBody>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20XX</a:t>
                      </a:r>
                      <a:endParaRPr b="1" sz="12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683E1">
                        <a:alpha val="30000"/>
                      </a:srgbClr>
                    </a:solidFill>
                  </a:tcPr>
                </a:tc>
                <a:tc>
                  <a:txBody>
                    <a:bodyPr/>
                    <a:lstStyle/>
                    <a:p>
                      <a:pPr indent="0" lvl="0" marL="0" rtl="0" algn="ctr">
                        <a:spcBef>
                          <a:spcPts val="0"/>
                        </a:spcBef>
                        <a:spcAft>
                          <a:spcPts val="0"/>
                        </a:spcAft>
                        <a:buNone/>
                      </a:pPr>
                      <a:r>
                        <a:rPr lang="en">
                          <a:solidFill>
                            <a:schemeClr val="dk1"/>
                          </a:solidFill>
                          <a:latin typeface="Anton"/>
                          <a:ea typeface="Anton"/>
                          <a:cs typeface="Anton"/>
                          <a:sym typeface="Anton"/>
                        </a:rPr>
                        <a:t>45%</a:t>
                      </a:r>
                      <a:endParaRPr>
                        <a:solidFill>
                          <a:schemeClr val="dk1"/>
                        </a:solidFill>
                        <a:latin typeface="Anton"/>
                        <a:ea typeface="Anton"/>
                        <a:cs typeface="Anton"/>
                        <a:sym typeface="Anton"/>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120 ranking</a:t>
                      </a:r>
                      <a:endParaRPr sz="10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125">
                <a:tc>
                  <a:txBody>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20XX</a:t>
                      </a:r>
                      <a:endParaRPr b="1" sz="12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683E1">
                        <a:alpha val="30000"/>
                      </a:srgbClr>
                    </a:solidFill>
                  </a:tcPr>
                </a:tc>
                <a:tc>
                  <a:txBody>
                    <a:bodyPr/>
                    <a:lstStyle/>
                    <a:p>
                      <a:pPr indent="0" lvl="0" marL="0" rtl="0" algn="ctr">
                        <a:spcBef>
                          <a:spcPts val="0"/>
                        </a:spcBef>
                        <a:spcAft>
                          <a:spcPts val="0"/>
                        </a:spcAft>
                        <a:buNone/>
                      </a:pPr>
                      <a:r>
                        <a:rPr lang="en">
                          <a:solidFill>
                            <a:schemeClr val="dk1"/>
                          </a:solidFill>
                          <a:latin typeface="Anton"/>
                          <a:ea typeface="Anton"/>
                          <a:cs typeface="Anton"/>
                          <a:sym typeface="Anton"/>
                        </a:rPr>
                        <a:t>1</a:t>
                      </a:r>
                      <a:r>
                        <a:rPr lang="en">
                          <a:solidFill>
                            <a:schemeClr val="dk1"/>
                          </a:solidFill>
                          <a:latin typeface="Anton"/>
                          <a:ea typeface="Anton"/>
                          <a:cs typeface="Anton"/>
                          <a:sym typeface="Anton"/>
                        </a:rPr>
                        <a:t>5%</a:t>
                      </a:r>
                      <a:endParaRPr>
                        <a:solidFill>
                          <a:schemeClr val="dk1"/>
                        </a:solidFill>
                        <a:latin typeface="Anton"/>
                        <a:ea typeface="Anton"/>
                        <a:cs typeface="Anton"/>
                        <a:sym typeface="Anton"/>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+5</a:t>
                      </a:r>
                      <a:r>
                        <a:rPr lang="en" sz="1000">
                          <a:solidFill>
                            <a:schemeClr val="dk1"/>
                          </a:solidFill>
                          <a:latin typeface="Open Sans"/>
                          <a:ea typeface="Open Sans"/>
                          <a:cs typeface="Open Sans"/>
                          <a:sym typeface="Open Sans"/>
                        </a:rPr>
                        <a:t>0 ranking</a:t>
                      </a:r>
                      <a:endParaRPr sz="10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0125">
                <a:tc>
                  <a:txBody>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20XX</a:t>
                      </a:r>
                      <a:endParaRPr b="1" sz="12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683E1">
                        <a:alpha val="30000"/>
                      </a:srgbClr>
                    </a:solidFill>
                  </a:tcPr>
                </a:tc>
                <a:tc>
                  <a:txBody>
                    <a:bodyPr/>
                    <a:lstStyle/>
                    <a:p>
                      <a:pPr indent="0" lvl="0" marL="0" rtl="0" algn="ctr">
                        <a:spcBef>
                          <a:spcPts val="0"/>
                        </a:spcBef>
                        <a:spcAft>
                          <a:spcPts val="0"/>
                        </a:spcAft>
                        <a:buNone/>
                      </a:pPr>
                      <a:r>
                        <a:rPr lang="en">
                          <a:solidFill>
                            <a:schemeClr val="dk1"/>
                          </a:solidFill>
                          <a:latin typeface="Anton"/>
                          <a:ea typeface="Anton"/>
                          <a:cs typeface="Anton"/>
                          <a:sym typeface="Anton"/>
                        </a:rPr>
                        <a:t>90</a:t>
                      </a:r>
                      <a:r>
                        <a:rPr lang="en">
                          <a:solidFill>
                            <a:schemeClr val="dk1"/>
                          </a:solidFill>
                          <a:latin typeface="Anton"/>
                          <a:ea typeface="Anton"/>
                          <a:cs typeface="Anton"/>
                          <a:sym typeface="Anton"/>
                        </a:rPr>
                        <a:t>%</a:t>
                      </a:r>
                      <a:endParaRPr>
                        <a:solidFill>
                          <a:schemeClr val="dk1"/>
                        </a:solidFill>
                        <a:latin typeface="Anton"/>
                        <a:ea typeface="Anton"/>
                        <a:cs typeface="Anton"/>
                        <a:sym typeface="Anton"/>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+24</a:t>
                      </a:r>
                      <a:r>
                        <a:rPr lang="en" sz="1000">
                          <a:solidFill>
                            <a:schemeClr val="dk1"/>
                          </a:solidFill>
                          <a:latin typeface="Open Sans"/>
                          <a:ea typeface="Open Sans"/>
                          <a:cs typeface="Open Sans"/>
                          <a:sym typeface="Open Sans"/>
                        </a:rPr>
                        <a:t>0 ranking</a:t>
                      </a:r>
                      <a:endParaRPr sz="1000">
                        <a:solidFill>
                          <a:schemeClr val="dk1"/>
                        </a:solidFill>
                        <a:latin typeface="Open Sans"/>
                        <a:ea typeface="Open Sans"/>
                        <a:cs typeface="Open Sans"/>
                        <a:sym typeface="Open Sans"/>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37" name="Google Shape;1737;p49"/>
          <p:cNvSpPr txBox="1"/>
          <p:nvPr>
            <p:ph idx="4294967295" type="subTitle"/>
          </p:nvPr>
        </p:nvSpPr>
        <p:spPr>
          <a:xfrm>
            <a:off x="5359175" y="3211125"/>
            <a:ext cx="3064800" cy="66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a:t>
            </a:r>
            <a:r>
              <a:rPr lang="en"/>
              <a:t> a graph about my global ranking evolution and % of tournaments entered through years as a golf player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1" name="Shape 1741"/>
        <p:cNvGrpSpPr/>
        <p:nvPr/>
      </p:nvGrpSpPr>
      <p:grpSpPr>
        <a:xfrm>
          <a:off x="0" y="0"/>
          <a:ext cx="0" cy="0"/>
          <a:chOff x="0" y="0"/>
          <a:chExt cx="0" cy="0"/>
        </a:xfrm>
      </p:grpSpPr>
      <p:sp>
        <p:nvSpPr>
          <p:cNvPr id="1742" name="Google Shape;174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endParaRPr/>
          </a:p>
        </p:txBody>
      </p:sp>
      <p:graphicFrame>
        <p:nvGraphicFramePr>
          <p:cNvPr id="1743" name="Google Shape;1743;p50"/>
          <p:cNvGraphicFramePr/>
          <p:nvPr/>
        </p:nvGraphicFramePr>
        <p:xfrm>
          <a:off x="719963" y="1314010"/>
          <a:ext cx="3000000" cy="3000000"/>
        </p:xfrm>
        <a:graphic>
          <a:graphicData uri="http://schemas.openxmlformats.org/drawingml/2006/table">
            <a:tbl>
              <a:tblPr>
                <a:noFill/>
                <a:tableStyleId>{4A45B68A-F7CA-43A5-9341-193E8A5E9C31}</a:tableStyleId>
              </a:tblPr>
              <a:tblGrid>
                <a:gridCol w="1288975"/>
                <a:gridCol w="1326750"/>
                <a:gridCol w="1200825"/>
                <a:gridCol w="2346650"/>
                <a:gridCol w="1540800"/>
              </a:tblGrid>
              <a:tr h="416125">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Project title</a:t>
                      </a:r>
                      <a:endParaRPr>
                        <a:solidFill>
                          <a:schemeClr val="dk1"/>
                        </a:solidFill>
                        <a:latin typeface="Anton"/>
                        <a:ea typeface="Anton"/>
                        <a:cs typeface="Anton"/>
                        <a:sym typeface="Anton"/>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Skills</a:t>
                      </a:r>
                      <a:endParaRPr>
                        <a:solidFill>
                          <a:schemeClr val="dk1"/>
                        </a:solidFill>
                        <a:latin typeface="Anton"/>
                        <a:ea typeface="Anton"/>
                        <a:cs typeface="Anton"/>
                        <a:sym typeface="Anton"/>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Date</a:t>
                      </a:r>
                      <a:endParaRPr>
                        <a:solidFill>
                          <a:schemeClr val="dk1"/>
                        </a:solidFill>
                        <a:latin typeface="Anton"/>
                        <a:ea typeface="Anton"/>
                        <a:cs typeface="Anton"/>
                        <a:sym typeface="Anton"/>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Reference</a:t>
                      </a:r>
                      <a:endParaRPr>
                        <a:solidFill>
                          <a:schemeClr val="dk1"/>
                        </a:solidFill>
                        <a:latin typeface="Anton"/>
                        <a:ea typeface="Anton"/>
                        <a:cs typeface="Anton"/>
                        <a:sym typeface="Anton"/>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nton"/>
                          <a:ea typeface="Anton"/>
                          <a:cs typeface="Anton"/>
                          <a:sym typeface="Anton"/>
                        </a:rPr>
                        <a:t>Category</a:t>
                      </a:r>
                      <a:endParaRPr>
                        <a:solidFill>
                          <a:schemeClr val="dk1"/>
                        </a:solidFill>
                        <a:latin typeface="Anton"/>
                        <a:ea typeface="Anton"/>
                        <a:cs typeface="Anton"/>
                        <a:sym typeface="Anton"/>
                      </a:endParaRPr>
                    </a:p>
                  </a:txBody>
                  <a:tcPr marT="91425" marB="91425" marR="91425" marL="91425" anchor="b">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01</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Graphic design</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Jan 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Print</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02</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Copywriting</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Feb </a:t>
                      </a:r>
                      <a:r>
                        <a:rPr lang="en" sz="1000">
                          <a:solidFill>
                            <a:schemeClr val="dk1"/>
                          </a:solidFill>
                          <a:latin typeface="Open Sans"/>
                          <a:ea typeface="Open Sans"/>
                          <a:cs typeface="Open Sans"/>
                          <a:sym typeface="Open Sans"/>
                        </a:rPr>
                        <a:t>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Content</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03</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Video production</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Mar </a:t>
                      </a:r>
                      <a:r>
                        <a:rPr lang="en" sz="1000">
                          <a:solidFill>
                            <a:schemeClr val="dk1"/>
                          </a:solidFill>
                          <a:latin typeface="Open Sans"/>
                          <a:ea typeface="Open Sans"/>
                          <a:cs typeface="Open Sans"/>
                          <a:sym typeface="Open Sans"/>
                        </a:rPr>
                        <a:t>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Motion</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04</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3D modeling</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Apr </a:t>
                      </a:r>
                      <a:r>
                        <a:rPr lang="en" sz="1000">
                          <a:solidFill>
                            <a:schemeClr val="dk1"/>
                          </a:solidFill>
                          <a:latin typeface="Open Sans"/>
                          <a:ea typeface="Open Sans"/>
                          <a:cs typeface="Open Sans"/>
                          <a:sym typeface="Open Sans"/>
                        </a:rPr>
                        <a:t>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3D</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05</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UI/UX design</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May </a:t>
                      </a:r>
                      <a:r>
                        <a:rPr lang="en" sz="1000">
                          <a:solidFill>
                            <a:schemeClr val="dk1"/>
                          </a:solidFill>
                          <a:latin typeface="Open Sans"/>
                          <a:ea typeface="Open Sans"/>
                          <a:cs typeface="Open Sans"/>
                          <a:sym typeface="Open Sans"/>
                        </a:rPr>
                        <a:t>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Web</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6125">
                <a:tc>
                  <a:txBody>
                    <a:bodyPr/>
                    <a:lstStyle/>
                    <a:p>
                      <a:pPr indent="0" lvl="0" marL="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Project 06</a:t>
                      </a:r>
                      <a:endParaRPr b="1"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HTML/CSS</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Jun </a:t>
                      </a:r>
                      <a:r>
                        <a:rPr lang="en" sz="1000">
                          <a:solidFill>
                            <a:schemeClr val="dk1"/>
                          </a:solidFill>
                          <a:latin typeface="Open Sans"/>
                          <a:ea typeface="Open Sans"/>
                          <a:cs typeface="Open Sans"/>
                          <a:sym typeface="Open Sans"/>
                        </a:rPr>
                        <a:t>20XX</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[Link or reference]</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000">
                          <a:solidFill>
                            <a:schemeClr val="dk1"/>
                          </a:solidFill>
                          <a:latin typeface="Open Sans"/>
                          <a:ea typeface="Open Sans"/>
                          <a:cs typeface="Open Sans"/>
                          <a:sym typeface="Open Sans"/>
                        </a:rPr>
                        <a:t>Web</a:t>
                      </a:r>
                      <a:endParaRPr sz="1000">
                        <a:solidFill>
                          <a:schemeClr val="dk1"/>
                        </a:solidFill>
                        <a:latin typeface="Open Sans"/>
                        <a:ea typeface="Open Sans"/>
                        <a:cs typeface="Open Sans"/>
                        <a:sym typeface="Open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7" name="Shape 1747"/>
        <p:cNvGrpSpPr/>
        <p:nvPr/>
      </p:nvGrpSpPr>
      <p:grpSpPr>
        <a:xfrm>
          <a:off x="0" y="0"/>
          <a:ext cx="0" cy="0"/>
          <a:chOff x="0" y="0"/>
          <a:chExt cx="0" cy="0"/>
        </a:xfrm>
      </p:grpSpPr>
      <p:sp>
        <p:nvSpPr>
          <p:cNvPr id="1748" name="Google Shape;1748;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I achieve success? </a:t>
            </a:r>
            <a:endParaRPr/>
          </a:p>
        </p:txBody>
      </p:sp>
      <p:sp>
        <p:nvSpPr>
          <p:cNvPr id="1749" name="Google Shape;1749;p51"/>
          <p:cNvSpPr/>
          <p:nvPr/>
        </p:nvSpPr>
        <p:spPr>
          <a:xfrm>
            <a:off x="1538025" y="133404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3501925" y="133404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5465825" y="133404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7429725" y="133404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txBox="1"/>
          <p:nvPr/>
        </p:nvSpPr>
        <p:spPr>
          <a:xfrm flipH="1">
            <a:off x="871900" y="1695425"/>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01</a:t>
            </a:r>
            <a:endParaRPr sz="2000">
              <a:solidFill>
                <a:schemeClr val="dk1"/>
              </a:solidFill>
              <a:latin typeface="Anton"/>
              <a:ea typeface="Anton"/>
              <a:cs typeface="Anton"/>
              <a:sym typeface="Anton"/>
            </a:endParaRPr>
          </a:p>
        </p:txBody>
      </p:sp>
      <p:sp>
        <p:nvSpPr>
          <p:cNvPr id="1754" name="Google Shape;1754;p51"/>
          <p:cNvSpPr txBox="1"/>
          <p:nvPr/>
        </p:nvSpPr>
        <p:spPr>
          <a:xfrm flipH="1">
            <a:off x="871950" y="1954276"/>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Identifying objectives</a:t>
            </a:r>
            <a:endParaRPr sz="1200">
              <a:solidFill>
                <a:schemeClr val="dk1"/>
              </a:solidFill>
              <a:latin typeface="Open Sans"/>
              <a:ea typeface="Open Sans"/>
              <a:cs typeface="Open Sans"/>
              <a:sym typeface="Open Sans"/>
            </a:endParaRPr>
          </a:p>
        </p:txBody>
      </p:sp>
      <p:sp>
        <p:nvSpPr>
          <p:cNvPr id="1755" name="Google Shape;1755;p51"/>
          <p:cNvSpPr txBox="1"/>
          <p:nvPr/>
        </p:nvSpPr>
        <p:spPr>
          <a:xfrm flipH="1">
            <a:off x="2835817" y="1695425"/>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02</a:t>
            </a:r>
            <a:endParaRPr sz="2000">
              <a:solidFill>
                <a:schemeClr val="dk1"/>
              </a:solidFill>
              <a:latin typeface="Anton"/>
              <a:ea typeface="Anton"/>
              <a:cs typeface="Anton"/>
              <a:sym typeface="Anton"/>
            </a:endParaRPr>
          </a:p>
        </p:txBody>
      </p:sp>
      <p:sp>
        <p:nvSpPr>
          <p:cNvPr id="1756" name="Google Shape;1756;p51"/>
          <p:cNvSpPr txBox="1"/>
          <p:nvPr/>
        </p:nvSpPr>
        <p:spPr>
          <a:xfrm flipH="1">
            <a:off x="2834613" y="1954279"/>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Research and preparation</a:t>
            </a:r>
            <a:endParaRPr sz="1200">
              <a:solidFill>
                <a:schemeClr val="dk1"/>
              </a:solidFill>
              <a:latin typeface="Open Sans"/>
              <a:ea typeface="Open Sans"/>
              <a:cs typeface="Open Sans"/>
              <a:sym typeface="Open Sans"/>
            </a:endParaRPr>
          </a:p>
        </p:txBody>
      </p:sp>
      <p:sp>
        <p:nvSpPr>
          <p:cNvPr id="1757" name="Google Shape;1757;p51"/>
          <p:cNvSpPr txBox="1"/>
          <p:nvPr/>
        </p:nvSpPr>
        <p:spPr>
          <a:xfrm flipH="1">
            <a:off x="4799733" y="1695425"/>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03</a:t>
            </a:r>
            <a:endParaRPr sz="2000">
              <a:solidFill>
                <a:schemeClr val="dk1"/>
              </a:solidFill>
              <a:latin typeface="Anton"/>
              <a:ea typeface="Anton"/>
              <a:cs typeface="Anton"/>
              <a:sym typeface="Anton"/>
            </a:endParaRPr>
          </a:p>
        </p:txBody>
      </p:sp>
      <p:sp>
        <p:nvSpPr>
          <p:cNvPr id="1758" name="Google Shape;1758;p51"/>
          <p:cNvSpPr txBox="1"/>
          <p:nvPr/>
        </p:nvSpPr>
        <p:spPr>
          <a:xfrm flipH="1">
            <a:off x="4799800" y="1954276"/>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Developing strategies</a:t>
            </a:r>
            <a:endParaRPr sz="1200">
              <a:solidFill>
                <a:schemeClr val="dk1"/>
              </a:solidFill>
              <a:latin typeface="Open Sans"/>
              <a:ea typeface="Open Sans"/>
              <a:cs typeface="Open Sans"/>
              <a:sym typeface="Open Sans"/>
            </a:endParaRPr>
          </a:p>
        </p:txBody>
      </p:sp>
      <p:sp>
        <p:nvSpPr>
          <p:cNvPr id="1759" name="Google Shape;1759;p51"/>
          <p:cNvSpPr txBox="1"/>
          <p:nvPr/>
        </p:nvSpPr>
        <p:spPr>
          <a:xfrm flipH="1">
            <a:off x="6763650" y="1695425"/>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04</a:t>
            </a:r>
            <a:endParaRPr sz="2000">
              <a:solidFill>
                <a:schemeClr val="dk1"/>
              </a:solidFill>
              <a:latin typeface="Anton"/>
              <a:ea typeface="Anton"/>
              <a:cs typeface="Anton"/>
              <a:sym typeface="Anton"/>
            </a:endParaRPr>
          </a:p>
        </p:txBody>
      </p:sp>
      <p:sp>
        <p:nvSpPr>
          <p:cNvPr id="1760" name="Google Shape;1760;p51"/>
          <p:cNvSpPr txBox="1"/>
          <p:nvPr/>
        </p:nvSpPr>
        <p:spPr>
          <a:xfrm flipH="1">
            <a:off x="6763700" y="1954276"/>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Plans of action</a:t>
            </a:r>
            <a:endParaRPr sz="1200">
              <a:solidFill>
                <a:schemeClr val="dk1"/>
              </a:solidFill>
              <a:latin typeface="Open Sans"/>
              <a:ea typeface="Open Sans"/>
              <a:cs typeface="Open Sans"/>
              <a:sym typeface="Open Sans"/>
            </a:endParaRPr>
          </a:p>
        </p:txBody>
      </p:sp>
      <p:cxnSp>
        <p:nvCxnSpPr>
          <p:cNvPr id="1761" name="Google Shape;1761;p51"/>
          <p:cNvCxnSpPr>
            <a:stCxn id="1749" idx="3"/>
            <a:endCxn id="1750" idx="1"/>
          </p:cNvCxnSpPr>
          <p:nvPr/>
        </p:nvCxnSpPr>
        <p:spPr>
          <a:xfrm>
            <a:off x="1714425" y="142224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62" name="Google Shape;1762;p51"/>
          <p:cNvCxnSpPr>
            <a:stCxn id="1750" idx="3"/>
            <a:endCxn id="1751" idx="1"/>
          </p:cNvCxnSpPr>
          <p:nvPr/>
        </p:nvCxnSpPr>
        <p:spPr>
          <a:xfrm>
            <a:off x="3678325" y="142224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63" name="Google Shape;1763;p51"/>
          <p:cNvCxnSpPr>
            <a:stCxn id="1751" idx="3"/>
            <a:endCxn id="1752" idx="1"/>
          </p:cNvCxnSpPr>
          <p:nvPr/>
        </p:nvCxnSpPr>
        <p:spPr>
          <a:xfrm>
            <a:off x="5642225" y="142224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64" name="Google Shape;1764;p51"/>
          <p:cNvCxnSpPr>
            <a:stCxn id="1749" idx="2"/>
            <a:endCxn id="1753" idx="0"/>
          </p:cNvCxnSpPr>
          <p:nvPr/>
        </p:nvCxnSpPr>
        <p:spPr>
          <a:xfrm>
            <a:off x="1626225" y="151044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65" name="Google Shape;1765;p51"/>
          <p:cNvCxnSpPr>
            <a:stCxn id="1750" idx="2"/>
            <a:endCxn id="1755" idx="0"/>
          </p:cNvCxnSpPr>
          <p:nvPr/>
        </p:nvCxnSpPr>
        <p:spPr>
          <a:xfrm>
            <a:off x="3590125" y="151044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66" name="Google Shape;1766;p51"/>
          <p:cNvCxnSpPr>
            <a:stCxn id="1751" idx="2"/>
            <a:endCxn id="1757" idx="0"/>
          </p:cNvCxnSpPr>
          <p:nvPr/>
        </p:nvCxnSpPr>
        <p:spPr>
          <a:xfrm>
            <a:off x="5554025" y="151044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67" name="Google Shape;1767;p51"/>
          <p:cNvCxnSpPr>
            <a:stCxn id="1752" idx="2"/>
            <a:endCxn id="1759" idx="0"/>
          </p:cNvCxnSpPr>
          <p:nvPr/>
        </p:nvCxnSpPr>
        <p:spPr>
          <a:xfrm>
            <a:off x="7517925" y="1510447"/>
            <a:ext cx="0" cy="185100"/>
          </a:xfrm>
          <a:prstGeom prst="straightConnector1">
            <a:avLst/>
          </a:prstGeom>
          <a:noFill/>
          <a:ln cap="flat" cmpd="sng" w="9525">
            <a:solidFill>
              <a:schemeClr val="dk1"/>
            </a:solidFill>
            <a:prstDash val="solid"/>
            <a:round/>
            <a:headEnd len="med" w="med" type="none"/>
            <a:tailEnd len="med" w="med" type="none"/>
          </a:ln>
        </p:spPr>
      </p:cxnSp>
      <p:sp>
        <p:nvSpPr>
          <p:cNvPr id="1768" name="Google Shape;1768;p51"/>
          <p:cNvSpPr/>
          <p:nvPr/>
        </p:nvSpPr>
        <p:spPr>
          <a:xfrm>
            <a:off x="1538025" y="293989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3501925" y="293989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5465825" y="293989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7429725" y="2939897"/>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txBox="1"/>
          <p:nvPr/>
        </p:nvSpPr>
        <p:spPr>
          <a:xfrm flipH="1">
            <a:off x="871900" y="3301277"/>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05</a:t>
            </a:r>
            <a:endParaRPr sz="2000">
              <a:solidFill>
                <a:schemeClr val="dk1"/>
              </a:solidFill>
              <a:latin typeface="Anton"/>
              <a:ea typeface="Anton"/>
              <a:cs typeface="Anton"/>
              <a:sym typeface="Anton"/>
            </a:endParaRPr>
          </a:p>
        </p:txBody>
      </p:sp>
      <p:sp>
        <p:nvSpPr>
          <p:cNvPr id="1773" name="Google Shape;1773;p51"/>
          <p:cNvSpPr txBox="1"/>
          <p:nvPr/>
        </p:nvSpPr>
        <p:spPr>
          <a:xfrm flipH="1">
            <a:off x="871950" y="3560125"/>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Measuring progress</a:t>
            </a:r>
            <a:endParaRPr sz="1200">
              <a:solidFill>
                <a:schemeClr val="dk1"/>
              </a:solidFill>
              <a:latin typeface="Open Sans"/>
              <a:ea typeface="Open Sans"/>
              <a:cs typeface="Open Sans"/>
              <a:sym typeface="Open Sans"/>
            </a:endParaRPr>
          </a:p>
        </p:txBody>
      </p:sp>
      <p:sp>
        <p:nvSpPr>
          <p:cNvPr id="1774" name="Google Shape;1774;p51"/>
          <p:cNvSpPr txBox="1"/>
          <p:nvPr/>
        </p:nvSpPr>
        <p:spPr>
          <a:xfrm flipH="1">
            <a:off x="2834598" y="3301275"/>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06</a:t>
            </a:r>
            <a:endParaRPr sz="2000">
              <a:solidFill>
                <a:schemeClr val="dk1"/>
              </a:solidFill>
              <a:latin typeface="Anton"/>
              <a:ea typeface="Anton"/>
              <a:cs typeface="Anton"/>
              <a:sym typeface="Anton"/>
            </a:endParaRPr>
          </a:p>
        </p:txBody>
      </p:sp>
      <p:sp>
        <p:nvSpPr>
          <p:cNvPr id="1775" name="Google Shape;1775;p51"/>
          <p:cNvSpPr txBox="1"/>
          <p:nvPr/>
        </p:nvSpPr>
        <p:spPr>
          <a:xfrm flipH="1">
            <a:off x="2834613" y="3560126"/>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Continuous improvement</a:t>
            </a:r>
            <a:endParaRPr sz="1200">
              <a:solidFill>
                <a:schemeClr val="dk1"/>
              </a:solidFill>
              <a:latin typeface="Open Sans"/>
              <a:ea typeface="Open Sans"/>
              <a:cs typeface="Open Sans"/>
              <a:sym typeface="Open Sans"/>
            </a:endParaRPr>
          </a:p>
        </p:txBody>
      </p:sp>
      <p:sp>
        <p:nvSpPr>
          <p:cNvPr id="1776" name="Google Shape;1776;p51"/>
          <p:cNvSpPr txBox="1"/>
          <p:nvPr/>
        </p:nvSpPr>
        <p:spPr>
          <a:xfrm flipH="1">
            <a:off x="4799750" y="3301277"/>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07</a:t>
            </a:r>
            <a:endParaRPr sz="2000">
              <a:solidFill>
                <a:schemeClr val="dk1"/>
              </a:solidFill>
              <a:latin typeface="Anton"/>
              <a:ea typeface="Anton"/>
              <a:cs typeface="Anton"/>
              <a:sym typeface="Anton"/>
            </a:endParaRPr>
          </a:p>
        </p:txBody>
      </p:sp>
      <p:sp>
        <p:nvSpPr>
          <p:cNvPr id="1777" name="Google Shape;1777;p51"/>
          <p:cNvSpPr txBox="1"/>
          <p:nvPr/>
        </p:nvSpPr>
        <p:spPr>
          <a:xfrm flipH="1">
            <a:off x="4799800" y="3560125"/>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Analyzing outcomes</a:t>
            </a:r>
            <a:endParaRPr sz="1200">
              <a:solidFill>
                <a:schemeClr val="dk1"/>
              </a:solidFill>
              <a:latin typeface="Open Sans"/>
              <a:ea typeface="Open Sans"/>
              <a:cs typeface="Open Sans"/>
              <a:sym typeface="Open Sans"/>
            </a:endParaRPr>
          </a:p>
        </p:txBody>
      </p:sp>
      <p:sp>
        <p:nvSpPr>
          <p:cNvPr id="1778" name="Google Shape;1778;p51"/>
          <p:cNvSpPr txBox="1"/>
          <p:nvPr/>
        </p:nvSpPr>
        <p:spPr>
          <a:xfrm flipH="1">
            <a:off x="6763650" y="3301277"/>
            <a:ext cx="1508400" cy="40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Step 08</a:t>
            </a:r>
            <a:endParaRPr sz="2000">
              <a:solidFill>
                <a:schemeClr val="dk1"/>
              </a:solidFill>
              <a:latin typeface="Anton"/>
              <a:ea typeface="Anton"/>
              <a:cs typeface="Anton"/>
              <a:sym typeface="Anton"/>
            </a:endParaRPr>
          </a:p>
        </p:txBody>
      </p:sp>
      <p:sp>
        <p:nvSpPr>
          <p:cNvPr id="1779" name="Google Shape;1779;p51"/>
          <p:cNvSpPr txBox="1"/>
          <p:nvPr/>
        </p:nvSpPr>
        <p:spPr>
          <a:xfrm flipH="1">
            <a:off x="6763700" y="3560125"/>
            <a:ext cx="15084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Focusing on the future</a:t>
            </a:r>
            <a:endParaRPr sz="1200">
              <a:solidFill>
                <a:schemeClr val="dk1"/>
              </a:solidFill>
              <a:latin typeface="Open Sans"/>
              <a:ea typeface="Open Sans"/>
              <a:cs typeface="Open Sans"/>
              <a:sym typeface="Open Sans"/>
            </a:endParaRPr>
          </a:p>
        </p:txBody>
      </p:sp>
      <p:cxnSp>
        <p:nvCxnSpPr>
          <p:cNvPr id="1780" name="Google Shape;1780;p51"/>
          <p:cNvCxnSpPr>
            <a:stCxn id="1768" idx="3"/>
            <a:endCxn id="1769" idx="1"/>
          </p:cNvCxnSpPr>
          <p:nvPr/>
        </p:nvCxnSpPr>
        <p:spPr>
          <a:xfrm>
            <a:off x="1714425" y="302809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81" name="Google Shape;1781;p51"/>
          <p:cNvCxnSpPr>
            <a:stCxn id="1769" idx="3"/>
            <a:endCxn id="1770" idx="1"/>
          </p:cNvCxnSpPr>
          <p:nvPr/>
        </p:nvCxnSpPr>
        <p:spPr>
          <a:xfrm>
            <a:off x="3678325" y="302809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82" name="Google Shape;1782;p51"/>
          <p:cNvCxnSpPr>
            <a:stCxn id="1770" idx="3"/>
            <a:endCxn id="1771" idx="1"/>
          </p:cNvCxnSpPr>
          <p:nvPr/>
        </p:nvCxnSpPr>
        <p:spPr>
          <a:xfrm>
            <a:off x="5642225" y="3028097"/>
            <a:ext cx="1787400" cy="0"/>
          </a:xfrm>
          <a:prstGeom prst="straightConnector1">
            <a:avLst/>
          </a:prstGeom>
          <a:noFill/>
          <a:ln cap="flat" cmpd="sng" w="9525">
            <a:solidFill>
              <a:schemeClr val="dk1"/>
            </a:solidFill>
            <a:prstDash val="solid"/>
            <a:round/>
            <a:headEnd len="med" w="med" type="none"/>
            <a:tailEnd len="med" w="med" type="none"/>
          </a:ln>
        </p:spPr>
      </p:cxnSp>
      <p:cxnSp>
        <p:nvCxnSpPr>
          <p:cNvPr id="1783" name="Google Shape;1783;p51"/>
          <p:cNvCxnSpPr>
            <a:stCxn id="1768" idx="2"/>
            <a:endCxn id="1772" idx="0"/>
          </p:cNvCxnSpPr>
          <p:nvPr/>
        </p:nvCxnSpPr>
        <p:spPr>
          <a:xfrm>
            <a:off x="1626225" y="311629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84" name="Google Shape;1784;p51"/>
          <p:cNvCxnSpPr>
            <a:stCxn id="1769" idx="2"/>
            <a:endCxn id="1774" idx="0"/>
          </p:cNvCxnSpPr>
          <p:nvPr/>
        </p:nvCxnSpPr>
        <p:spPr>
          <a:xfrm flipH="1">
            <a:off x="3588925" y="3116297"/>
            <a:ext cx="1200" cy="185100"/>
          </a:xfrm>
          <a:prstGeom prst="straightConnector1">
            <a:avLst/>
          </a:prstGeom>
          <a:noFill/>
          <a:ln cap="flat" cmpd="sng" w="9525">
            <a:solidFill>
              <a:schemeClr val="dk1"/>
            </a:solidFill>
            <a:prstDash val="solid"/>
            <a:round/>
            <a:headEnd len="med" w="med" type="none"/>
            <a:tailEnd len="med" w="med" type="none"/>
          </a:ln>
        </p:spPr>
      </p:cxnSp>
      <p:cxnSp>
        <p:nvCxnSpPr>
          <p:cNvPr id="1785" name="Google Shape;1785;p51"/>
          <p:cNvCxnSpPr>
            <a:stCxn id="1770" idx="2"/>
            <a:endCxn id="1776" idx="0"/>
          </p:cNvCxnSpPr>
          <p:nvPr/>
        </p:nvCxnSpPr>
        <p:spPr>
          <a:xfrm>
            <a:off x="5554025" y="311629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86" name="Google Shape;1786;p51"/>
          <p:cNvCxnSpPr>
            <a:stCxn id="1771" idx="2"/>
            <a:endCxn id="1778" idx="0"/>
          </p:cNvCxnSpPr>
          <p:nvPr/>
        </p:nvCxnSpPr>
        <p:spPr>
          <a:xfrm>
            <a:off x="7517925" y="3116297"/>
            <a:ext cx="0" cy="185100"/>
          </a:xfrm>
          <a:prstGeom prst="straightConnector1">
            <a:avLst/>
          </a:prstGeom>
          <a:noFill/>
          <a:ln cap="flat" cmpd="sng" w="9525">
            <a:solidFill>
              <a:schemeClr val="dk1"/>
            </a:solidFill>
            <a:prstDash val="solid"/>
            <a:round/>
            <a:headEnd len="med" w="med" type="none"/>
            <a:tailEnd len="med" w="med" type="none"/>
          </a:ln>
        </p:spPr>
      </p:cxnSp>
      <p:cxnSp>
        <p:nvCxnSpPr>
          <p:cNvPr id="1787" name="Google Shape;1787;p51"/>
          <p:cNvCxnSpPr>
            <a:stCxn id="1752" idx="3"/>
            <a:endCxn id="1768" idx="1"/>
          </p:cNvCxnSpPr>
          <p:nvPr/>
        </p:nvCxnSpPr>
        <p:spPr>
          <a:xfrm flipH="1">
            <a:off x="1538025" y="1422247"/>
            <a:ext cx="6068100" cy="1605900"/>
          </a:xfrm>
          <a:prstGeom prst="bentConnector5">
            <a:avLst>
              <a:gd fmla="val -12131" name="adj1"/>
              <a:gd fmla="val 74128" name="adj2"/>
              <a:gd fmla="val 110396"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1" name="Shape 1791"/>
        <p:cNvGrpSpPr/>
        <p:nvPr/>
      </p:nvGrpSpPr>
      <p:grpSpPr>
        <a:xfrm>
          <a:off x="0" y="0"/>
          <a:ext cx="0" cy="0"/>
          <a:chOff x="0" y="0"/>
          <a:chExt cx="0" cy="0"/>
        </a:xfrm>
      </p:grpSpPr>
      <p:sp>
        <p:nvSpPr>
          <p:cNvPr id="1792" name="Google Shape;179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of my future projects</a:t>
            </a:r>
            <a:endParaRPr/>
          </a:p>
        </p:txBody>
      </p:sp>
      <p:graphicFrame>
        <p:nvGraphicFramePr>
          <p:cNvPr id="1793" name="Google Shape;1793;p52"/>
          <p:cNvGraphicFramePr/>
          <p:nvPr/>
        </p:nvGraphicFramePr>
        <p:xfrm>
          <a:off x="726875" y="1452988"/>
          <a:ext cx="3000000" cy="3000000"/>
        </p:xfrm>
        <a:graphic>
          <a:graphicData uri="http://schemas.openxmlformats.org/drawingml/2006/table">
            <a:tbl>
              <a:tblPr>
                <a:noFill/>
                <a:tableStyleId>{4A45B68A-F7CA-43A5-9341-193E8A5E9C31}</a:tableStyleId>
              </a:tblPr>
              <a:tblGrid>
                <a:gridCol w="1361775"/>
                <a:gridCol w="2032300"/>
                <a:gridCol w="359150"/>
                <a:gridCol w="359150"/>
                <a:gridCol w="359150"/>
                <a:gridCol w="359150"/>
                <a:gridCol w="359150"/>
                <a:gridCol w="359150"/>
                <a:gridCol w="359150"/>
                <a:gridCol w="359150"/>
                <a:gridCol w="359150"/>
                <a:gridCol w="359150"/>
                <a:gridCol w="359150"/>
                <a:gridCol w="359150"/>
              </a:tblGrid>
              <a:tr h="396200">
                <a:tc>
                  <a:txBody>
                    <a:bodyPr/>
                    <a:lstStyle/>
                    <a:p>
                      <a:pPr indent="0" lvl="0" marL="0" rtl="0" algn="l">
                        <a:spcBef>
                          <a:spcPts val="0"/>
                        </a:spcBef>
                        <a:spcAft>
                          <a:spcPts val="0"/>
                        </a:spcAft>
                        <a:buNone/>
                      </a:pPr>
                      <a:r>
                        <a:rPr lang="en" sz="1600">
                          <a:solidFill>
                            <a:schemeClr val="dk1"/>
                          </a:solidFill>
                          <a:latin typeface="Anton"/>
                          <a:ea typeface="Anton"/>
                          <a:cs typeface="Anton"/>
                          <a:sym typeface="Anton"/>
                        </a:rPr>
                        <a:t>Initiative</a:t>
                      </a:r>
                      <a:endParaRPr sz="1600">
                        <a:solidFill>
                          <a:schemeClr val="dk1"/>
                        </a:solidFill>
                        <a:latin typeface="Anton"/>
                        <a:ea typeface="Anton"/>
                        <a:cs typeface="Anton"/>
                        <a:sym typeface="Anton"/>
                      </a:endParaRPr>
                    </a:p>
                  </a:txBody>
                  <a:tcPr marT="68575" marB="68575"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Anton"/>
                          <a:ea typeface="Anton"/>
                          <a:cs typeface="Anton"/>
                          <a:sym typeface="Anton"/>
                        </a:rPr>
                        <a:t>Objective</a:t>
                      </a:r>
                      <a:endParaRPr sz="1600">
                        <a:solidFill>
                          <a:schemeClr val="dk1"/>
                        </a:solidFill>
                        <a:latin typeface="Anton"/>
                        <a:ea typeface="Anton"/>
                        <a:cs typeface="Anton"/>
                        <a:sym typeface="Anton"/>
                      </a:endParaRPr>
                    </a:p>
                  </a:txBody>
                  <a:tcPr marT="0" marB="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Jan</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Feb</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Mar</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nton"/>
                          <a:ea typeface="Anton"/>
                          <a:cs typeface="Anton"/>
                          <a:sym typeface="Anton"/>
                        </a:rPr>
                        <a:t>Apr</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May</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Jun</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Jul</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Aug</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Sep</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Oct</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nton"/>
                          <a:ea typeface="Anton"/>
                          <a:cs typeface="Anton"/>
                          <a:sym typeface="Anton"/>
                        </a:rPr>
                        <a:t>Nov</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nton"/>
                          <a:ea typeface="Anton"/>
                          <a:cs typeface="Anton"/>
                          <a:sym typeface="Anton"/>
                        </a:rPr>
                        <a:t>Dec</a:t>
                      </a:r>
                      <a:endParaRPr sz="1200">
                        <a:solidFill>
                          <a:schemeClr val="dk1"/>
                        </a:solidFill>
                        <a:latin typeface="Anton"/>
                        <a:ea typeface="Anton"/>
                        <a:cs typeface="Anton"/>
                        <a:sym typeface="Ant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Developing a digital marketing strategy</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Reach potential customers through well-crafted campaigns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Creating</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engaging content</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Craft content that engages and inspires the target audience</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Optimizing</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search rankings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Optimize for better and more visibility with SEO</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Leveraging social media platforms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Connect with customers and boost brand awareness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Analyzing user habits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Gather user data to optimize design for more engagement</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Executing </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email campaigns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Send emails to subscribers to convert leads into sales</a:t>
                      </a:r>
                      <a:endParaRPr sz="1000">
                        <a:solidFill>
                          <a:schemeClr val="dk1"/>
                        </a:solidFill>
                        <a:latin typeface="Open Sans"/>
                        <a:ea typeface="Open Sans"/>
                        <a:cs typeface="Open Sans"/>
                        <a:sym typeface="Open Sans"/>
                      </a:endParaRPr>
                    </a:p>
                  </a:txBody>
                  <a:tcPr marT="45700" marB="45700" marR="45700" marL="45700"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7" name="Shape 1797"/>
        <p:cNvGrpSpPr/>
        <p:nvPr/>
      </p:nvGrpSpPr>
      <p:grpSpPr>
        <a:xfrm>
          <a:off x="0" y="0"/>
          <a:ext cx="0" cy="0"/>
          <a:chOff x="0" y="0"/>
          <a:chExt cx="0" cy="0"/>
        </a:xfrm>
      </p:grpSpPr>
      <p:grpSp>
        <p:nvGrpSpPr>
          <p:cNvPr id="1798" name="Google Shape;1798;p53"/>
          <p:cNvGrpSpPr/>
          <p:nvPr/>
        </p:nvGrpSpPr>
        <p:grpSpPr>
          <a:xfrm>
            <a:off x="-124" y="2230441"/>
            <a:ext cx="9144021" cy="3504919"/>
            <a:chOff x="-124" y="2078041"/>
            <a:chExt cx="9144021" cy="3504919"/>
          </a:xfrm>
        </p:grpSpPr>
        <p:grpSp>
          <p:nvGrpSpPr>
            <p:cNvPr id="1799" name="Google Shape;1799;p53"/>
            <p:cNvGrpSpPr/>
            <p:nvPr/>
          </p:nvGrpSpPr>
          <p:grpSpPr>
            <a:xfrm>
              <a:off x="-124" y="2078041"/>
              <a:ext cx="9144015" cy="3504919"/>
              <a:chOff x="-124" y="2078041"/>
              <a:chExt cx="9144015" cy="3504919"/>
            </a:xfrm>
          </p:grpSpPr>
          <p:grpSp>
            <p:nvGrpSpPr>
              <p:cNvPr id="1800" name="Google Shape;1800;p53"/>
              <p:cNvGrpSpPr/>
              <p:nvPr/>
            </p:nvGrpSpPr>
            <p:grpSpPr>
              <a:xfrm>
                <a:off x="-124" y="2078041"/>
                <a:ext cx="9143915" cy="3504919"/>
                <a:chOff x="5983798" y="3202809"/>
                <a:chExt cx="1955876" cy="749699"/>
              </a:xfrm>
            </p:grpSpPr>
            <p:sp>
              <p:nvSpPr>
                <p:cNvPr id="1801" name="Google Shape;1801;p53"/>
                <p:cNvSpPr/>
                <p:nvPr/>
              </p:nvSpPr>
              <p:spPr>
                <a:xfrm>
                  <a:off x="5983798" y="3202809"/>
                  <a:ext cx="1955876" cy="749699"/>
                </a:xfrm>
                <a:custGeom>
                  <a:rect b="b" l="l" r="r" t="t"/>
                  <a:pathLst>
                    <a:path extrusionOk="0" h="497313" w="1297430">
                      <a:moveTo>
                        <a:pt x="22" y="497313"/>
                      </a:moveTo>
                      <a:lnTo>
                        <a:pt x="22" y="75292"/>
                      </a:lnTo>
                      <a:cubicBezTo>
                        <a:pt x="8217" y="74827"/>
                        <a:pt x="16467" y="75421"/>
                        <a:pt x="24499" y="77130"/>
                      </a:cubicBezTo>
                      <a:cubicBezTo>
                        <a:pt x="50578" y="82687"/>
                        <a:pt x="73932" y="99900"/>
                        <a:pt x="86949" y="123167"/>
                      </a:cubicBezTo>
                      <a:cubicBezTo>
                        <a:pt x="96064" y="113631"/>
                        <a:pt x="114930" y="117869"/>
                        <a:pt x="119093" y="130389"/>
                      </a:cubicBezTo>
                      <a:cubicBezTo>
                        <a:pt x="122077" y="115717"/>
                        <a:pt x="143377" y="108960"/>
                        <a:pt x="154275" y="119210"/>
                      </a:cubicBezTo>
                      <a:cubicBezTo>
                        <a:pt x="167822" y="91899"/>
                        <a:pt x="199674" y="74935"/>
                        <a:pt x="229894" y="78935"/>
                      </a:cubicBezTo>
                      <a:cubicBezTo>
                        <a:pt x="260113" y="82936"/>
                        <a:pt x="286461" y="107597"/>
                        <a:pt x="292441" y="137493"/>
                      </a:cubicBezTo>
                      <a:cubicBezTo>
                        <a:pt x="326531" y="119080"/>
                        <a:pt x="368318" y="99835"/>
                        <a:pt x="407069" y="100072"/>
                      </a:cubicBezTo>
                      <a:cubicBezTo>
                        <a:pt x="445819" y="100310"/>
                        <a:pt x="486742" y="121070"/>
                        <a:pt x="499835" y="157538"/>
                      </a:cubicBezTo>
                      <a:cubicBezTo>
                        <a:pt x="513382" y="149429"/>
                        <a:pt x="533612" y="157170"/>
                        <a:pt x="538272" y="172253"/>
                      </a:cubicBezTo>
                      <a:cubicBezTo>
                        <a:pt x="547916" y="158457"/>
                        <a:pt x="565593" y="152965"/>
                        <a:pt x="582384" y="154208"/>
                      </a:cubicBezTo>
                      <a:cubicBezTo>
                        <a:pt x="599175" y="155440"/>
                        <a:pt x="614971" y="166036"/>
                        <a:pt x="622496" y="181097"/>
                      </a:cubicBezTo>
                      <a:cubicBezTo>
                        <a:pt x="635406" y="158663"/>
                        <a:pt x="669495" y="152229"/>
                        <a:pt x="689692" y="168426"/>
                      </a:cubicBezTo>
                      <a:cubicBezTo>
                        <a:pt x="700493" y="132876"/>
                        <a:pt x="745547" y="112431"/>
                        <a:pt x="779410" y="127719"/>
                      </a:cubicBezTo>
                      <a:cubicBezTo>
                        <a:pt x="784989" y="105987"/>
                        <a:pt x="800514" y="87023"/>
                        <a:pt x="820711" y="77270"/>
                      </a:cubicBezTo>
                      <a:cubicBezTo>
                        <a:pt x="840908" y="67518"/>
                        <a:pt x="865418" y="67139"/>
                        <a:pt x="885907" y="76276"/>
                      </a:cubicBezTo>
                      <a:cubicBezTo>
                        <a:pt x="881679" y="74394"/>
                        <a:pt x="907606" y="38769"/>
                        <a:pt x="911066" y="35547"/>
                      </a:cubicBezTo>
                      <a:cubicBezTo>
                        <a:pt x="923500" y="23957"/>
                        <a:pt x="937620" y="13923"/>
                        <a:pt x="953557" y="7771"/>
                      </a:cubicBezTo>
                      <a:cubicBezTo>
                        <a:pt x="992307" y="-7160"/>
                        <a:pt x="1033630" y="7436"/>
                        <a:pt x="1052357" y="45083"/>
                      </a:cubicBezTo>
                      <a:cubicBezTo>
                        <a:pt x="1064347" y="31395"/>
                        <a:pt x="1091593" y="39947"/>
                        <a:pt x="1093604" y="58047"/>
                      </a:cubicBezTo>
                      <a:cubicBezTo>
                        <a:pt x="1104394" y="38683"/>
                        <a:pt x="1127964" y="28670"/>
                        <a:pt x="1150085" y="30065"/>
                      </a:cubicBezTo>
                      <a:cubicBezTo>
                        <a:pt x="1172206" y="31460"/>
                        <a:pt x="1192749" y="42737"/>
                        <a:pt x="1209378" y="57387"/>
                      </a:cubicBezTo>
                      <a:cubicBezTo>
                        <a:pt x="1218071" y="22973"/>
                        <a:pt x="1262118" y="-3225"/>
                        <a:pt x="1297430" y="322"/>
                      </a:cubicBezTo>
                      <a:lnTo>
                        <a:pt x="1297430" y="497313"/>
                      </a:lnTo>
                      <a:lnTo>
                        <a:pt x="0" y="497313"/>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53"/>
                <p:cNvSpPr/>
                <p:nvPr/>
              </p:nvSpPr>
              <p:spPr>
                <a:xfrm>
                  <a:off x="7670661" y="3375025"/>
                  <a:ext cx="146999" cy="57502"/>
                </a:xfrm>
                <a:custGeom>
                  <a:rect b="b" l="l" r="r" t="t"/>
                  <a:pathLst>
                    <a:path extrusionOk="0" h="38144" w="97512">
                      <a:moveTo>
                        <a:pt x="97513" y="5882"/>
                      </a:moveTo>
                      <a:cubicBezTo>
                        <a:pt x="93480" y="2876"/>
                        <a:pt x="87771" y="616"/>
                        <a:pt x="81349" y="119"/>
                      </a:cubicBezTo>
                      <a:cubicBezTo>
                        <a:pt x="74948" y="-411"/>
                        <a:pt x="67877" y="822"/>
                        <a:pt x="61606" y="3936"/>
                      </a:cubicBezTo>
                      <a:cubicBezTo>
                        <a:pt x="56860" y="6292"/>
                        <a:pt x="52708" y="9666"/>
                        <a:pt x="49475" y="13515"/>
                      </a:cubicBezTo>
                      <a:cubicBezTo>
                        <a:pt x="45702" y="12066"/>
                        <a:pt x="41636" y="11147"/>
                        <a:pt x="37463" y="10931"/>
                      </a:cubicBezTo>
                      <a:cubicBezTo>
                        <a:pt x="28587" y="10455"/>
                        <a:pt x="19839" y="13169"/>
                        <a:pt x="13201" y="17678"/>
                      </a:cubicBezTo>
                      <a:cubicBezTo>
                        <a:pt x="6498" y="22165"/>
                        <a:pt x="1946" y="28436"/>
                        <a:pt x="0" y="34317"/>
                      </a:cubicBezTo>
                      <a:lnTo>
                        <a:pt x="0" y="34317"/>
                      </a:lnTo>
                      <a:cubicBezTo>
                        <a:pt x="0" y="34317"/>
                        <a:pt x="0" y="34317"/>
                        <a:pt x="0" y="34317"/>
                      </a:cubicBezTo>
                      <a:cubicBezTo>
                        <a:pt x="5006" y="30630"/>
                        <a:pt x="10758" y="27376"/>
                        <a:pt x="17072" y="25181"/>
                      </a:cubicBezTo>
                      <a:cubicBezTo>
                        <a:pt x="23375" y="22975"/>
                        <a:pt x="30197" y="21829"/>
                        <a:pt x="36858" y="22176"/>
                      </a:cubicBezTo>
                      <a:cubicBezTo>
                        <a:pt x="39150" y="22305"/>
                        <a:pt x="41442" y="22619"/>
                        <a:pt x="43702" y="23073"/>
                      </a:cubicBezTo>
                      <a:cubicBezTo>
                        <a:pt x="45529" y="23441"/>
                        <a:pt x="47345" y="23905"/>
                        <a:pt x="49118" y="24467"/>
                      </a:cubicBezTo>
                      <a:cubicBezTo>
                        <a:pt x="51551" y="25235"/>
                        <a:pt x="53930" y="26176"/>
                        <a:pt x="56211" y="27257"/>
                      </a:cubicBezTo>
                      <a:cubicBezTo>
                        <a:pt x="62266" y="30111"/>
                        <a:pt x="67639" y="33949"/>
                        <a:pt x="72223" y="38145"/>
                      </a:cubicBezTo>
                      <a:lnTo>
                        <a:pt x="72223" y="38145"/>
                      </a:lnTo>
                      <a:cubicBezTo>
                        <a:pt x="72223" y="38145"/>
                        <a:pt x="72223" y="38145"/>
                        <a:pt x="72223" y="38145"/>
                      </a:cubicBezTo>
                      <a:cubicBezTo>
                        <a:pt x="70915" y="32090"/>
                        <a:pt x="67044" y="25376"/>
                        <a:pt x="60849" y="20208"/>
                      </a:cubicBezTo>
                      <a:cubicBezTo>
                        <a:pt x="59681" y="19213"/>
                        <a:pt x="58428" y="18283"/>
                        <a:pt x="57097" y="17418"/>
                      </a:cubicBezTo>
                      <a:cubicBezTo>
                        <a:pt x="59790" y="15418"/>
                        <a:pt x="62644" y="13623"/>
                        <a:pt x="65650" y="12120"/>
                      </a:cubicBezTo>
                      <a:cubicBezTo>
                        <a:pt x="70677" y="9634"/>
                        <a:pt x="76148" y="7936"/>
                        <a:pt x="81587" y="6963"/>
                      </a:cubicBezTo>
                      <a:cubicBezTo>
                        <a:pt x="87036" y="5979"/>
                        <a:pt x="92442" y="5752"/>
                        <a:pt x="97480" y="5871"/>
                      </a:cubicBezTo>
                      <a:lnTo>
                        <a:pt x="97480" y="5871"/>
                      </a:lnTo>
                      <a:lnTo>
                        <a:pt x="97480" y="587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53"/>
                <p:cNvSpPr/>
                <p:nvPr/>
              </p:nvSpPr>
              <p:spPr>
                <a:xfrm>
                  <a:off x="6687751" y="3559709"/>
                  <a:ext cx="156046" cy="51733"/>
                </a:xfrm>
                <a:custGeom>
                  <a:rect b="b" l="l" r="r" t="t"/>
                  <a:pathLst>
                    <a:path extrusionOk="0" h="34317" w="103513">
                      <a:moveTo>
                        <a:pt x="75273" y="8542"/>
                      </a:moveTo>
                      <a:cubicBezTo>
                        <a:pt x="69694" y="8845"/>
                        <a:pt x="64179" y="10261"/>
                        <a:pt x="59477" y="12531"/>
                      </a:cubicBezTo>
                      <a:cubicBezTo>
                        <a:pt x="58266" y="13115"/>
                        <a:pt x="57108" y="13742"/>
                        <a:pt x="56017" y="14423"/>
                      </a:cubicBezTo>
                      <a:cubicBezTo>
                        <a:pt x="51681" y="10477"/>
                        <a:pt x="46513" y="7082"/>
                        <a:pt x="40902" y="4628"/>
                      </a:cubicBezTo>
                      <a:cubicBezTo>
                        <a:pt x="33852" y="1557"/>
                        <a:pt x="26154" y="-32"/>
                        <a:pt x="18975" y="0"/>
                      </a:cubicBezTo>
                      <a:cubicBezTo>
                        <a:pt x="11774" y="0"/>
                        <a:pt x="5136" y="1611"/>
                        <a:pt x="0" y="4152"/>
                      </a:cubicBezTo>
                      <a:cubicBezTo>
                        <a:pt x="5698" y="5039"/>
                        <a:pt x="11818" y="6120"/>
                        <a:pt x="18045" y="7753"/>
                      </a:cubicBezTo>
                      <a:cubicBezTo>
                        <a:pt x="24273" y="9374"/>
                        <a:pt x="30609" y="11515"/>
                        <a:pt x="36739" y="14175"/>
                      </a:cubicBezTo>
                      <a:cubicBezTo>
                        <a:pt x="40934" y="16013"/>
                        <a:pt x="44999" y="18110"/>
                        <a:pt x="48892" y="20348"/>
                      </a:cubicBezTo>
                      <a:cubicBezTo>
                        <a:pt x="48665" y="20597"/>
                        <a:pt x="48438" y="20857"/>
                        <a:pt x="48232" y="21105"/>
                      </a:cubicBezTo>
                      <a:cubicBezTo>
                        <a:pt x="48675" y="20987"/>
                        <a:pt x="49140" y="20857"/>
                        <a:pt x="49583" y="20738"/>
                      </a:cubicBezTo>
                      <a:cubicBezTo>
                        <a:pt x="51141" y="21646"/>
                        <a:pt x="52665" y="22565"/>
                        <a:pt x="54146" y="23527"/>
                      </a:cubicBezTo>
                      <a:cubicBezTo>
                        <a:pt x="59574" y="26987"/>
                        <a:pt x="64526" y="30739"/>
                        <a:pt x="69056" y="34317"/>
                      </a:cubicBezTo>
                      <a:cubicBezTo>
                        <a:pt x="67499" y="29052"/>
                        <a:pt x="64364" y="23354"/>
                        <a:pt x="59801" y="18251"/>
                      </a:cubicBezTo>
                      <a:cubicBezTo>
                        <a:pt x="60298" y="18143"/>
                        <a:pt x="60795" y="18035"/>
                        <a:pt x="61304" y="17937"/>
                      </a:cubicBezTo>
                      <a:cubicBezTo>
                        <a:pt x="65931" y="17040"/>
                        <a:pt x="70796" y="16402"/>
                        <a:pt x="75683" y="16132"/>
                      </a:cubicBezTo>
                      <a:cubicBezTo>
                        <a:pt x="80570" y="15883"/>
                        <a:pt x="85469" y="16002"/>
                        <a:pt x="90171" y="16402"/>
                      </a:cubicBezTo>
                      <a:cubicBezTo>
                        <a:pt x="94875" y="16802"/>
                        <a:pt x="99361" y="17494"/>
                        <a:pt x="103514" y="18175"/>
                      </a:cubicBezTo>
                      <a:cubicBezTo>
                        <a:pt x="100529" y="15234"/>
                        <a:pt x="96345" y="12575"/>
                        <a:pt x="91415" y="10834"/>
                      </a:cubicBezTo>
                      <a:cubicBezTo>
                        <a:pt x="86495" y="9082"/>
                        <a:pt x="80862" y="8250"/>
                        <a:pt x="75283" y="8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3"/>
                <p:cNvSpPr/>
                <p:nvPr/>
              </p:nvSpPr>
              <p:spPr>
                <a:xfrm>
                  <a:off x="6559426" y="3443027"/>
                  <a:ext cx="99308" cy="42041"/>
                </a:xfrm>
                <a:custGeom>
                  <a:rect b="b" l="l" r="r" t="t"/>
                  <a:pathLst>
                    <a:path extrusionOk="0" h="27888" w="65876">
                      <a:moveTo>
                        <a:pt x="37777" y="1961"/>
                      </a:moveTo>
                      <a:cubicBezTo>
                        <a:pt x="30781" y="-169"/>
                        <a:pt x="23321" y="-515"/>
                        <a:pt x="16682" y="685"/>
                      </a:cubicBezTo>
                      <a:cubicBezTo>
                        <a:pt x="10023" y="1864"/>
                        <a:pt x="4195" y="4578"/>
                        <a:pt x="0" y="7908"/>
                      </a:cubicBezTo>
                      <a:cubicBezTo>
                        <a:pt x="5363" y="7605"/>
                        <a:pt x="11147" y="7486"/>
                        <a:pt x="17094" y="7962"/>
                      </a:cubicBezTo>
                      <a:cubicBezTo>
                        <a:pt x="23029" y="8437"/>
                        <a:pt x="29116" y="9497"/>
                        <a:pt x="34954" y="11259"/>
                      </a:cubicBezTo>
                      <a:cubicBezTo>
                        <a:pt x="40793" y="13044"/>
                        <a:pt x="46437" y="15530"/>
                        <a:pt x="51637" y="18438"/>
                      </a:cubicBezTo>
                      <a:cubicBezTo>
                        <a:pt x="56849" y="21336"/>
                        <a:pt x="61595" y="24655"/>
                        <a:pt x="65877" y="27888"/>
                      </a:cubicBezTo>
                      <a:cubicBezTo>
                        <a:pt x="64244" y="22785"/>
                        <a:pt x="60914" y="17292"/>
                        <a:pt x="56027" y="12611"/>
                      </a:cubicBezTo>
                      <a:cubicBezTo>
                        <a:pt x="51172" y="7918"/>
                        <a:pt x="44783" y="4069"/>
                        <a:pt x="37777" y="19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53"/>
                <p:cNvSpPr/>
                <p:nvPr/>
              </p:nvSpPr>
              <p:spPr>
                <a:xfrm>
                  <a:off x="6162295" y="3399991"/>
                  <a:ext cx="112328" cy="72444"/>
                </a:xfrm>
                <a:custGeom>
                  <a:rect b="b" l="l" r="r" t="t"/>
                  <a:pathLst>
                    <a:path extrusionOk="0" h="48056" w="74513">
                      <a:moveTo>
                        <a:pt x="25243" y="5523"/>
                      </a:moveTo>
                      <a:cubicBezTo>
                        <a:pt x="16615" y="10042"/>
                        <a:pt x="9620" y="17211"/>
                        <a:pt x="5371" y="25006"/>
                      </a:cubicBezTo>
                      <a:cubicBezTo>
                        <a:pt x="1046" y="32801"/>
                        <a:pt x="-522" y="41169"/>
                        <a:pt x="149" y="48057"/>
                      </a:cubicBezTo>
                      <a:cubicBezTo>
                        <a:pt x="3598" y="42035"/>
                        <a:pt x="7825" y="35947"/>
                        <a:pt x="13037" y="30487"/>
                      </a:cubicBezTo>
                      <a:cubicBezTo>
                        <a:pt x="18226" y="25028"/>
                        <a:pt x="24357" y="20194"/>
                        <a:pt x="31093" y="16648"/>
                      </a:cubicBezTo>
                      <a:cubicBezTo>
                        <a:pt x="37839" y="13123"/>
                        <a:pt x="45299" y="10821"/>
                        <a:pt x="52738" y="9664"/>
                      </a:cubicBezTo>
                      <a:cubicBezTo>
                        <a:pt x="60187" y="8485"/>
                        <a:pt x="67605" y="8453"/>
                        <a:pt x="74513" y="9047"/>
                      </a:cubicBezTo>
                      <a:cubicBezTo>
                        <a:pt x="69226" y="4582"/>
                        <a:pt x="61442" y="1122"/>
                        <a:pt x="52576" y="247"/>
                      </a:cubicBezTo>
                      <a:cubicBezTo>
                        <a:pt x="43742" y="-683"/>
                        <a:pt x="33882" y="1003"/>
                        <a:pt x="25254" y="55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3"/>
                <p:cNvSpPr/>
                <p:nvPr/>
              </p:nvSpPr>
              <p:spPr>
                <a:xfrm>
                  <a:off x="7776339" y="3295485"/>
                  <a:ext cx="118428" cy="63708"/>
                </a:xfrm>
                <a:custGeom>
                  <a:rect b="b" l="l" r="r" t="t"/>
                  <a:pathLst>
                    <a:path extrusionOk="0" h="42261" w="78559">
                      <a:moveTo>
                        <a:pt x="30090" y="3101"/>
                      </a:moveTo>
                      <a:cubicBezTo>
                        <a:pt x="20975" y="6539"/>
                        <a:pt x="13169" y="12799"/>
                        <a:pt x="7990" y="20022"/>
                      </a:cubicBezTo>
                      <a:cubicBezTo>
                        <a:pt x="2757" y="27233"/>
                        <a:pt x="173" y="35353"/>
                        <a:pt x="0" y="42262"/>
                      </a:cubicBezTo>
                      <a:cubicBezTo>
                        <a:pt x="4152" y="36704"/>
                        <a:pt x="9093" y="31179"/>
                        <a:pt x="14931" y="26389"/>
                      </a:cubicBezTo>
                      <a:cubicBezTo>
                        <a:pt x="20748" y="21600"/>
                        <a:pt x="27419" y="17556"/>
                        <a:pt x="34533" y="14853"/>
                      </a:cubicBezTo>
                      <a:cubicBezTo>
                        <a:pt x="41658" y="12172"/>
                        <a:pt x="49335" y="10799"/>
                        <a:pt x="56871" y="10550"/>
                      </a:cubicBezTo>
                      <a:cubicBezTo>
                        <a:pt x="64417" y="10280"/>
                        <a:pt x="71769" y="11156"/>
                        <a:pt x="78560" y="12583"/>
                      </a:cubicBezTo>
                      <a:cubicBezTo>
                        <a:pt x="73856" y="7512"/>
                        <a:pt x="66558" y="3122"/>
                        <a:pt x="57854" y="1176"/>
                      </a:cubicBezTo>
                      <a:cubicBezTo>
                        <a:pt x="49194" y="-813"/>
                        <a:pt x="39204" y="-348"/>
                        <a:pt x="30090" y="3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7" name="Google Shape;1807;p53"/>
              <p:cNvGrpSpPr/>
              <p:nvPr/>
            </p:nvGrpSpPr>
            <p:grpSpPr>
              <a:xfrm>
                <a:off x="7320964" y="2744708"/>
                <a:ext cx="1822927" cy="1182758"/>
                <a:chOff x="7493260" y="2493663"/>
                <a:chExt cx="785677" cy="509765"/>
              </a:xfrm>
            </p:grpSpPr>
            <p:sp>
              <p:nvSpPr>
                <p:cNvPr id="1808" name="Google Shape;1808;p53"/>
                <p:cNvSpPr/>
                <p:nvPr/>
              </p:nvSpPr>
              <p:spPr>
                <a:xfrm>
                  <a:off x="7493260" y="2493663"/>
                  <a:ext cx="785677" cy="509765"/>
                </a:xfrm>
                <a:custGeom>
                  <a:rect b="b" l="l" r="r" t="t"/>
                  <a:pathLst>
                    <a:path extrusionOk="0" h="167824" w="258659">
                      <a:moveTo>
                        <a:pt x="59548" y="139183"/>
                      </a:moveTo>
                      <a:cubicBezTo>
                        <a:pt x="60239" y="134286"/>
                        <a:pt x="67105" y="131604"/>
                        <a:pt x="70933" y="134729"/>
                      </a:cubicBezTo>
                      <a:cubicBezTo>
                        <a:pt x="73809" y="125603"/>
                        <a:pt x="86221" y="121106"/>
                        <a:pt x="94275" y="126263"/>
                      </a:cubicBezTo>
                      <a:cubicBezTo>
                        <a:pt x="92643" y="109440"/>
                        <a:pt x="106807" y="93578"/>
                        <a:pt x="123403" y="90400"/>
                      </a:cubicBezTo>
                      <a:cubicBezTo>
                        <a:pt x="139999" y="87221"/>
                        <a:pt x="157428" y="95006"/>
                        <a:pt x="168824" y="107483"/>
                      </a:cubicBezTo>
                      <a:cubicBezTo>
                        <a:pt x="168910" y="102304"/>
                        <a:pt x="171948" y="97265"/>
                        <a:pt x="176500" y="94779"/>
                      </a:cubicBezTo>
                      <a:cubicBezTo>
                        <a:pt x="181052" y="92292"/>
                        <a:pt x="186923" y="92433"/>
                        <a:pt x="191334" y="95136"/>
                      </a:cubicBezTo>
                      <a:cubicBezTo>
                        <a:pt x="191702" y="87070"/>
                        <a:pt x="197724" y="79588"/>
                        <a:pt x="205530" y="77501"/>
                      </a:cubicBezTo>
                      <a:cubicBezTo>
                        <a:pt x="213326" y="75415"/>
                        <a:pt x="222289" y="78875"/>
                        <a:pt x="226646" y="85675"/>
                      </a:cubicBezTo>
                      <a:cubicBezTo>
                        <a:pt x="226732" y="73242"/>
                        <a:pt x="238269" y="63705"/>
                        <a:pt x="250075" y="59813"/>
                      </a:cubicBezTo>
                      <a:cubicBezTo>
                        <a:pt x="252876" y="58894"/>
                        <a:pt x="255751" y="58191"/>
                        <a:pt x="258660" y="57705"/>
                      </a:cubicBezTo>
                      <a:lnTo>
                        <a:pt x="258660" y="1"/>
                      </a:lnTo>
                      <a:cubicBezTo>
                        <a:pt x="249945" y="-63"/>
                        <a:pt x="241220" y="2056"/>
                        <a:pt x="233609" y="6294"/>
                      </a:cubicBezTo>
                      <a:cubicBezTo>
                        <a:pt x="220386" y="13657"/>
                        <a:pt x="210817" y="27258"/>
                        <a:pt x="208352" y="42190"/>
                      </a:cubicBezTo>
                      <a:cubicBezTo>
                        <a:pt x="204990" y="38092"/>
                        <a:pt x="199173" y="36189"/>
                        <a:pt x="194037" y="37486"/>
                      </a:cubicBezTo>
                      <a:cubicBezTo>
                        <a:pt x="188901" y="38784"/>
                        <a:pt x="184696" y="43239"/>
                        <a:pt x="183690" y="48439"/>
                      </a:cubicBezTo>
                      <a:cubicBezTo>
                        <a:pt x="181928" y="43703"/>
                        <a:pt x="177268" y="40189"/>
                        <a:pt x="172229" y="39789"/>
                      </a:cubicBezTo>
                      <a:cubicBezTo>
                        <a:pt x="167191" y="39389"/>
                        <a:pt x="162034" y="42125"/>
                        <a:pt x="159547" y="46525"/>
                      </a:cubicBezTo>
                      <a:cubicBezTo>
                        <a:pt x="152000" y="36232"/>
                        <a:pt x="130571" y="36232"/>
                        <a:pt x="118927" y="41444"/>
                      </a:cubicBezTo>
                      <a:cubicBezTo>
                        <a:pt x="107282" y="46655"/>
                        <a:pt x="99314" y="58116"/>
                        <a:pt x="95670" y="70344"/>
                      </a:cubicBezTo>
                      <a:cubicBezTo>
                        <a:pt x="92027" y="82572"/>
                        <a:pt x="92199" y="95590"/>
                        <a:pt x="93130" y="108315"/>
                      </a:cubicBezTo>
                      <a:cubicBezTo>
                        <a:pt x="86242" y="106272"/>
                        <a:pt x="78750" y="104802"/>
                        <a:pt x="71982" y="107213"/>
                      </a:cubicBezTo>
                      <a:cubicBezTo>
                        <a:pt x="65213" y="109624"/>
                        <a:pt x="59850" y="117203"/>
                        <a:pt x="62229" y="123971"/>
                      </a:cubicBezTo>
                      <a:cubicBezTo>
                        <a:pt x="48281" y="118003"/>
                        <a:pt x="31307" y="119797"/>
                        <a:pt x="18905" y="128545"/>
                      </a:cubicBezTo>
                      <a:cubicBezTo>
                        <a:pt x="6504" y="137291"/>
                        <a:pt x="-870" y="152688"/>
                        <a:pt x="82" y="167824"/>
                      </a:cubicBezTo>
                      <a:cubicBezTo>
                        <a:pt x="3931" y="166689"/>
                        <a:pt x="7780" y="165586"/>
                        <a:pt x="11618" y="164483"/>
                      </a:cubicBezTo>
                      <a:cubicBezTo>
                        <a:pt x="15294" y="157477"/>
                        <a:pt x="19219" y="150676"/>
                        <a:pt x="24776" y="145108"/>
                      </a:cubicBezTo>
                      <a:cubicBezTo>
                        <a:pt x="33848" y="136015"/>
                        <a:pt x="49320" y="131398"/>
                        <a:pt x="59548" y="1391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53"/>
                <p:cNvSpPr/>
                <p:nvPr/>
              </p:nvSpPr>
              <p:spPr>
                <a:xfrm>
                  <a:off x="7528504" y="2668884"/>
                  <a:ext cx="750354" cy="324372"/>
                </a:xfrm>
                <a:custGeom>
                  <a:rect b="b" l="l" r="r" t="t"/>
                  <a:pathLst>
                    <a:path extrusionOk="0" h="106789" w="247030">
                      <a:moveTo>
                        <a:pt x="238457" y="2108"/>
                      </a:moveTo>
                      <a:cubicBezTo>
                        <a:pt x="226651" y="6000"/>
                        <a:pt x="215114" y="15537"/>
                        <a:pt x="215028" y="27971"/>
                      </a:cubicBezTo>
                      <a:cubicBezTo>
                        <a:pt x="210670" y="21180"/>
                        <a:pt x="201707" y="17710"/>
                        <a:pt x="193912" y="19797"/>
                      </a:cubicBezTo>
                      <a:cubicBezTo>
                        <a:pt x="186117" y="21883"/>
                        <a:pt x="180094" y="29376"/>
                        <a:pt x="179716" y="37431"/>
                      </a:cubicBezTo>
                      <a:cubicBezTo>
                        <a:pt x="175294" y="34717"/>
                        <a:pt x="169423" y="34576"/>
                        <a:pt x="164882" y="37074"/>
                      </a:cubicBezTo>
                      <a:cubicBezTo>
                        <a:pt x="160341" y="39572"/>
                        <a:pt x="157303" y="44599"/>
                        <a:pt x="157206" y="49778"/>
                      </a:cubicBezTo>
                      <a:cubicBezTo>
                        <a:pt x="145810" y="37290"/>
                        <a:pt x="128392" y="29516"/>
                        <a:pt x="111785" y="32695"/>
                      </a:cubicBezTo>
                      <a:cubicBezTo>
                        <a:pt x="95188" y="35874"/>
                        <a:pt x="81024" y="51735"/>
                        <a:pt x="82657" y="68558"/>
                      </a:cubicBezTo>
                      <a:cubicBezTo>
                        <a:pt x="74602" y="63401"/>
                        <a:pt x="62190" y="67910"/>
                        <a:pt x="59315" y="77024"/>
                      </a:cubicBezTo>
                      <a:cubicBezTo>
                        <a:pt x="55487" y="73900"/>
                        <a:pt x="48621" y="76581"/>
                        <a:pt x="47929" y="81478"/>
                      </a:cubicBezTo>
                      <a:cubicBezTo>
                        <a:pt x="37701" y="73705"/>
                        <a:pt x="22229" y="78321"/>
                        <a:pt x="13158" y="87414"/>
                      </a:cubicBezTo>
                      <a:cubicBezTo>
                        <a:pt x="7601" y="92983"/>
                        <a:pt x="3665" y="99783"/>
                        <a:pt x="0" y="106789"/>
                      </a:cubicBezTo>
                      <a:cubicBezTo>
                        <a:pt x="81630" y="83317"/>
                        <a:pt x="163455" y="66839"/>
                        <a:pt x="247031" y="53043"/>
                      </a:cubicBezTo>
                      <a:lnTo>
                        <a:pt x="247031" y="0"/>
                      </a:lnTo>
                      <a:cubicBezTo>
                        <a:pt x="244122" y="486"/>
                        <a:pt x="241257" y="1189"/>
                        <a:pt x="238446" y="210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53"/>
                <p:cNvSpPr/>
                <p:nvPr/>
              </p:nvSpPr>
              <p:spPr>
                <a:xfrm>
                  <a:off x="7493260" y="2493663"/>
                  <a:ext cx="785677" cy="509765"/>
                </a:xfrm>
                <a:custGeom>
                  <a:rect b="b" l="l" r="r" t="t"/>
                  <a:pathLst>
                    <a:path extrusionOk="0" h="167824" w="258659">
                      <a:moveTo>
                        <a:pt x="59548" y="139183"/>
                      </a:moveTo>
                      <a:cubicBezTo>
                        <a:pt x="60239" y="134286"/>
                        <a:pt x="67105" y="131604"/>
                        <a:pt x="70933" y="134729"/>
                      </a:cubicBezTo>
                      <a:cubicBezTo>
                        <a:pt x="73809" y="125603"/>
                        <a:pt x="86221" y="121106"/>
                        <a:pt x="94275" y="126263"/>
                      </a:cubicBezTo>
                      <a:cubicBezTo>
                        <a:pt x="92643" y="109440"/>
                        <a:pt x="106807" y="93578"/>
                        <a:pt x="123403" y="90400"/>
                      </a:cubicBezTo>
                      <a:cubicBezTo>
                        <a:pt x="139999" y="87221"/>
                        <a:pt x="157428" y="95006"/>
                        <a:pt x="168824" y="107483"/>
                      </a:cubicBezTo>
                      <a:cubicBezTo>
                        <a:pt x="168910" y="102304"/>
                        <a:pt x="171948" y="97265"/>
                        <a:pt x="176500" y="94779"/>
                      </a:cubicBezTo>
                      <a:cubicBezTo>
                        <a:pt x="181052" y="92292"/>
                        <a:pt x="186923" y="92433"/>
                        <a:pt x="191334" y="95136"/>
                      </a:cubicBezTo>
                      <a:cubicBezTo>
                        <a:pt x="191702" y="87070"/>
                        <a:pt x="197724" y="79588"/>
                        <a:pt x="205530" y="77501"/>
                      </a:cubicBezTo>
                      <a:cubicBezTo>
                        <a:pt x="213326" y="75415"/>
                        <a:pt x="222289" y="78875"/>
                        <a:pt x="226646" y="85675"/>
                      </a:cubicBezTo>
                      <a:cubicBezTo>
                        <a:pt x="226732" y="73242"/>
                        <a:pt x="238269" y="63705"/>
                        <a:pt x="250075" y="59813"/>
                      </a:cubicBezTo>
                      <a:cubicBezTo>
                        <a:pt x="252876" y="58894"/>
                        <a:pt x="255751" y="58191"/>
                        <a:pt x="258660" y="57705"/>
                      </a:cubicBezTo>
                      <a:lnTo>
                        <a:pt x="258660" y="1"/>
                      </a:lnTo>
                      <a:cubicBezTo>
                        <a:pt x="249945" y="-63"/>
                        <a:pt x="241220" y="2056"/>
                        <a:pt x="233609" y="6294"/>
                      </a:cubicBezTo>
                      <a:cubicBezTo>
                        <a:pt x="220386" y="13657"/>
                        <a:pt x="210817" y="27258"/>
                        <a:pt x="208352" y="42190"/>
                      </a:cubicBezTo>
                      <a:cubicBezTo>
                        <a:pt x="204990" y="38092"/>
                        <a:pt x="199173" y="36189"/>
                        <a:pt x="194037" y="37486"/>
                      </a:cubicBezTo>
                      <a:cubicBezTo>
                        <a:pt x="188901" y="38784"/>
                        <a:pt x="184696" y="43239"/>
                        <a:pt x="183690" y="48439"/>
                      </a:cubicBezTo>
                      <a:cubicBezTo>
                        <a:pt x="181928" y="43703"/>
                        <a:pt x="177268" y="40189"/>
                        <a:pt x="172229" y="39789"/>
                      </a:cubicBezTo>
                      <a:cubicBezTo>
                        <a:pt x="167191" y="39389"/>
                        <a:pt x="162034" y="42125"/>
                        <a:pt x="159547" y="46525"/>
                      </a:cubicBezTo>
                      <a:cubicBezTo>
                        <a:pt x="152000" y="36232"/>
                        <a:pt x="130571" y="36232"/>
                        <a:pt x="118927" y="41444"/>
                      </a:cubicBezTo>
                      <a:cubicBezTo>
                        <a:pt x="107282" y="46655"/>
                        <a:pt x="99314" y="58116"/>
                        <a:pt x="95670" y="70344"/>
                      </a:cubicBezTo>
                      <a:cubicBezTo>
                        <a:pt x="92027" y="82572"/>
                        <a:pt x="92199" y="95590"/>
                        <a:pt x="93130" y="108315"/>
                      </a:cubicBezTo>
                      <a:cubicBezTo>
                        <a:pt x="86242" y="106272"/>
                        <a:pt x="78750" y="104802"/>
                        <a:pt x="71982" y="107213"/>
                      </a:cubicBezTo>
                      <a:cubicBezTo>
                        <a:pt x="65213" y="109624"/>
                        <a:pt x="59850" y="117203"/>
                        <a:pt x="62229" y="123971"/>
                      </a:cubicBezTo>
                      <a:cubicBezTo>
                        <a:pt x="48281" y="118003"/>
                        <a:pt x="31307" y="119797"/>
                        <a:pt x="18905" y="128545"/>
                      </a:cubicBezTo>
                      <a:cubicBezTo>
                        <a:pt x="6504" y="137291"/>
                        <a:pt x="-870" y="152688"/>
                        <a:pt x="82" y="167824"/>
                      </a:cubicBezTo>
                      <a:cubicBezTo>
                        <a:pt x="3931" y="166689"/>
                        <a:pt x="7780" y="165586"/>
                        <a:pt x="11618" y="164483"/>
                      </a:cubicBezTo>
                      <a:cubicBezTo>
                        <a:pt x="15294" y="157477"/>
                        <a:pt x="19219" y="150676"/>
                        <a:pt x="24776" y="145108"/>
                      </a:cubicBezTo>
                      <a:cubicBezTo>
                        <a:pt x="33848" y="136015"/>
                        <a:pt x="49320" y="131398"/>
                        <a:pt x="59548" y="139173"/>
                      </a:cubicBez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1" name="Google Shape;1811;p53"/>
              <p:cNvGrpSpPr/>
              <p:nvPr/>
            </p:nvGrpSpPr>
            <p:grpSpPr>
              <a:xfrm>
                <a:off x="3391341" y="3770136"/>
                <a:ext cx="2080503" cy="845671"/>
                <a:chOff x="5808977" y="2935620"/>
                <a:chExt cx="896691" cy="364482"/>
              </a:xfrm>
            </p:grpSpPr>
            <p:sp>
              <p:nvSpPr>
                <p:cNvPr id="1812" name="Google Shape;1812;p53"/>
                <p:cNvSpPr/>
                <p:nvPr/>
              </p:nvSpPr>
              <p:spPr>
                <a:xfrm>
                  <a:off x="5808977" y="2935620"/>
                  <a:ext cx="896691" cy="364482"/>
                </a:xfrm>
                <a:custGeom>
                  <a:rect b="b" l="l" r="r" t="t"/>
                  <a:pathLst>
                    <a:path extrusionOk="0" h="119994" w="295207">
                      <a:moveTo>
                        <a:pt x="291695" y="97603"/>
                      </a:moveTo>
                      <a:cubicBezTo>
                        <a:pt x="287824" y="90910"/>
                        <a:pt x="280861" y="86099"/>
                        <a:pt x="273228" y="84844"/>
                      </a:cubicBezTo>
                      <a:cubicBezTo>
                        <a:pt x="276569" y="73827"/>
                        <a:pt x="268968" y="60766"/>
                        <a:pt x="257734" y="58248"/>
                      </a:cubicBezTo>
                      <a:cubicBezTo>
                        <a:pt x="260632" y="52842"/>
                        <a:pt x="257908" y="45208"/>
                        <a:pt x="252242" y="42862"/>
                      </a:cubicBezTo>
                      <a:cubicBezTo>
                        <a:pt x="246577" y="40516"/>
                        <a:pt x="235797" y="43186"/>
                        <a:pt x="234024" y="49057"/>
                      </a:cubicBezTo>
                      <a:cubicBezTo>
                        <a:pt x="228369" y="37002"/>
                        <a:pt x="209578" y="34104"/>
                        <a:pt x="200550" y="43900"/>
                      </a:cubicBezTo>
                      <a:cubicBezTo>
                        <a:pt x="199480" y="24157"/>
                        <a:pt x="184419" y="5982"/>
                        <a:pt x="165228" y="1247"/>
                      </a:cubicBezTo>
                      <a:cubicBezTo>
                        <a:pt x="146026" y="-3489"/>
                        <a:pt x="124250" y="5615"/>
                        <a:pt x="114131" y="22600"/>
                      </a:cubicBezTo>
                      <a:cubicBezTo>
                        <a:pt x="109352" y="17843"/>
                        <a:pt x="101870" y="16016"/>
                        <a:pt x="95437" y="18038"/>
                      </a:cubicBezTo>
                      <a:cubicBezTo>
                        <a:pt x="89004" y="20060"/>
                        <a:pt x="83911" y="25833"/>
                        <a:pt x="82711" y="32472"/>
                      </a:cubicBezTo>
                      <a:cubicBezTo>
                        <a:pt x="80224" y="27077"/>
                        <a:pt x="72343" y="25141"/>
                        <a:pt x="67639" y="28774"/>
                      </a:cubicBezTo>
                      <a:cubicBezTo>
                        <a:pt x="57022" y="19584"/>
                        <a:pt x="41593" y="16308"/>
                        <a:pt x="28154" y="20395"/>
                      </a:cubicBezTo>
                      <a:cubicBezTo>
                        <a:pt x="14715" y="24482"/>
                        <a:pt x="3719" y="35780"/>
                        <a:pt x="0" y="49328"/>
                      </a:cubicBezTo>
                      <a:cubicBezTo>
                        <a:pt x="8574" y="51631"/>
                        <a:pt x="17202" y="53868"/>
                        <a:pt x="25840" y="56064"/>
                      </a:cubicBezTo>
                      <a:cubicBezTo>
                        <a:pt x="43475" y="46668"/>
                        <a:pt x="64082" y="42808"/>
                        <a:pt x="83771" y="46376"/>
                      </a:cubicBezTo>
                      <a:cubicBezTo>
                        <a:pt x="87814" y="43338"/>
                        <a:pt x="94118" y="43922"/>
                        <a:pt x="97545" y="47641"/>
                      </a:cubicBezTo>
                      <a:cubicBezTo>
                        <a:pt x="99848" y="41716"/>
                        <a:pt x="106130" y="37575"/>
                        <a:pt x="112487" y="37802"/>
                      </a:cubicBezTo>
                      <a:cubicBezTo>
                        <a:pt x="118845" y="38029"/>
                        <a:pt x="124813" y="42603"/>
                        <a:pt x="126694" y="48679"/>
                      </a:cubicBezTo>
                      <a:cubicBezTo>
                        <a:pt x="137679" y="42072"/>
                        <a:pt x="151280" y="38829"/>
                        <a:pt x="163595" y="42419"/>
                      </a:cubicBezTo>
                      <a:cubicBezTo>
                        <a:pt x="175899" y="46008"/>
                        <a:pt x="186559" y="54928"/>
                        <a:pt x="192268" y="66410"/>
                      </a:cubicBezTo>
                      <a:cubicBezTo>
                        <a:pt x="198572" y="60615"/>
                        <a:pt x="210054" y="62161"/>
                        <a:pt x="214595" y="69416"/>
                      </a:cubicBezTo>
                      <a:cubicBezTo>
                        <a:pt x="231148" y="64615"/>
                        <a:pt x="249085" y="74908"/>
                        <a:pt x="258621" y="89267"/>
                      </a:cubicBezTo>
                      <a:cubicBezTo>
                        <a:pt x="263551" y="96684"/>
                        <a:pt x="266730" y="104966"/>
                        <a:pt x="269055" y="113583"/>
                      </a:cubicBezTo>
                      <a:cubicBezTo>
                        <a:pt x="277261" y="115680"/>
                        <a:pt x="285445" y="117799"/>
                        <a:pt x="293587" y="119994"/>
                      </a:cubicBezTo>
                      <a:cubicBezTo>
                        <a:pt x="296290" y="112750"/>
                        <a:pt x="295576" y="104317"/>
                        <a:pt x="291705" y="9762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3"/>
                <p:cNvSpPr/>
                <p:nvPr/>
              </p:nvSpPr>
              <p:spPr>
                <a:xfrm>
                  <a:off x="5887410" y="3050345"/>
                  <a:ext cx="738729" cy="230176"/>
                </a:xfrm>
                <a:custGeom>
                  <a:rect b="b" l="l" r="r" t="t"/>
                  <a:pathLst>
                    <a:path extrusionOk="0" h="75778" w="243203">
                      <a:moveTo>
                        <a:pt x="188754" y="31623"/>
                      </a:moveTo>
                      <a:cubicBezTo>
                        <a:pt x="184202" y="24357"/>
                        <a:pt x="172731" y="22812"/>
                        <a:pt x="166428" y="28617"/>
                      </a:cubicBezTo>
                      <a:cubicBezTo>
                        <a:pt x="160719" y="17135"/>
                        <a:pt x="150069" y="8226"/>
                        <a:pt x="137754" y="4626"/>
                      </a:cubicBezTo>
                      <a:cubicBezTo>
                        <a:pt x="125450" y="1036"/>
                        <a:pt x="111838" y="4269"/>
                        <a:pt x="100853" y="10886"/>
                      </a:cubicBezTo>
                      <a:cubicBezTo>
                        <a:pt x="98983" y="4810"/>
                        <a:pt x="93004" y="236"/>
                        <a:pt x="86646" y="9"/>
                      </a:cubicBezTo>
                      <a:cubicBezTo>
                        <a:pt x="80289" y="-218"/>
                        <a:pt x="74007" y="3923"/>
                        <a:pt x="71704" y="9848"/>
                      </a:cubicBezTo>
                      <a:cubicBezTo>
                        <a:pt x="68288" y="6129"/>
                        <a:pt x="61974" y="5545"/>
                        <a:pt x="57930" y="8583"/>
                      </a:cubicBezTo>
                      <a:cubicBezTo>
                        <a:pt x="38241" y="5015"/>
                        <a:pt x="17634" y="8875"/>
                        <a:pt x="0" y="18270"/>
                      </a:cubicBezTo>
                      <a:cubicBezTo>
                        <a:pt x="80257" y="38726"/>
                        <a:pt x="162968" y="55280"/>
                        <a:pt x="243203" y="75779"/>
                      </a:cubicBezTo>
                      <a:cubicBezTo>
                        <a:pt x="240878" y="67162"/>
                        <a:pt x="237700" y="58880"/>
                        <a:pt x="232769" y="51463"/>
                      </a:cubicBezTo>
                      <a:cubicBezTo>
                        <a:pt x="223233" y="37105"/>
                        <a:pt x="205297" y="26812"/>
                        <a:pt x="188743" y="3161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3"/>
                <p:cNvSpPr/>
                <p:nvPr/>
              </p:nvSpPr>
              <p:spPr>
                <a:xfrm>
                  <a:off x="5808977" y="2935620"/>
                  <a:ext cx="896691" cy="364482"/>
                </a:xfrm>
                <a:custGeom>
                  <a:rect b="b" l="l" r="r" t="t"/>
                  <a:pathLst>
                    <a:path extrusionOk="0" h="119994" w="295207">
                      <a:moveTo>
                        <a:pt x="291695" y="97603"/>
                      </a:moveTo>
                      <a:cubicBezTo>
                        <a:pt x="287824" y="90910"/>
                        <a:pt x="280861" y="86099"/>
                        <a:pt x="273228" y="84844"/>
                      </a:cubicBezTo>
                      <a:cubicBezTo>
                        <a:pt x="276569" y="73827"/>
                        <a:pt x="268968" y="60766"/>
                        <a:pt x="257734" y="58248"/>
                      </a:cubicBezTo>
                      <a:cubicBezTo>
                        <a:pt x="260632" y="52842"/>
                        <a:pt x="257908" y="45208"/>
                        <a:pt x="252242" y="42862"/>
                      </a:cubicBezTo>
                      <a:cubicBezTo>
                        <a:pt x="246577" y="40516"/>
                        <a:pt x="235797" y="43186"/>
                        <a:pt x="234024" y="49057"/>
                      </a:cubicBezTo>
                      <a:cubicBezTo>
                        <a:pt x="228369" y="37002"/>
                        <a:pt x="209578" y="34104"/>
                        <a:pt x="200550" y="43900"/>
                      </a:cubicBezTo>
                      <a:cubicBezTo>
                        <a:pt x="199480" y="24157"/>
                        <a:pt x="184419" y="5982"/>
                        <a:pt x="165228" y="1247"/>
                      </a:cubicBezTo>
                      <a:cubicBezTo>
                        <a:pt x="146026" y="-3489"/>
                        <a:pt x="124250" y="5615"/>
                        <a:pt x="114131" y="22600"/>
                      </a:cubicBezTo>
                      <a:cubicBezTo>
                        <a:pt x="109352" y="17843"/>
                        <a:pt x="101870" y="16016"/>
                        <a:pt x="95437" y="18038"/>
                      </a:cubicBezTo>
                      <a:cubicBezTo>
                        <a:pt x="89004" y="20060"/>
                        <a:pt x="83911" y="25833"/>
                        <a:pt x="82711" y="32472"/>
                      </a:cubicBezTo>
                      <a:cubicBezTo>
                        <a:pt x="80224" y="27077"/>
                        <a:pt x="72343" y="25141"/>
                        <a:pt x="67639" y="28774"/>
                      </a:cubicBezTo>
                      <a:cubicBezTo>
                        <a:pt x="57022" y="19584"/>
                        <a:pt x="41593" y="16308"/>
                        <a:pt x="28154" y="20395"/>
                      </a:cubicBezTo>
                      <a:cubicBezTo>
                        <a:pt x="14715" y="24482"/>
                        <a:pt x="3719" y="35780"/>
                        <a:pt x="0" y="49328"/>
                      </a:cubicBezTo>
                      <a:cubicBezTo>
                        <a:pt x="8574" y="51631"/>
                        <a:pt x="17202" y="53868"/>
                        <a:pt x="25840" y="56064"/>
                      </a:cubicBezTo>
                      <a:cubicBezTo>
                        <a:pt x="43475" y="46668"/>
                        <a:pt x="64082" y="42808"/>
                        <a:pt x="83771" y="46376"/>
                      </a:cubicBezTo>
                      <a:cubicBezTo>
                        <a:pt x="87814" y="43338"/>
                        <a:pt x="94118" y="43922"/>
                        <a:pt x="97545" y="47641"/>
                      </a:cubicBezTo>
                      <a:cubicBezTo>
                        <a:pt x="99848" y="41716"/>
                        <a:pt x="106130" y="37575"/>
                        <a:pt x="112487" y="37802"/>
                      </a:cubicBezTo>
                      <a:cubicBezTo>
                        <a:pt x="118845" y="38029"/>
                        <a:pt x="124813" y="42603"/>
                        <a:pt x="126694" y="48679"/>
                      </a:cubicBezTo>
                      <a:cubicBezTo>
                        <a:pt x="137679" y="42072"/>
                        <a:pt x="151280" y="38829"/>
                        <a:pt x="163595" y="42419"/>
                      </a:cubicBezTo>
                      <a:cubicBezTo>
                        <a:pt x="175899" y="46008"/>
                        <a:pt x="186559" y="54928"/>
                        <a:pt x="192268" y="66410"/>
                      </a:cubicBezTo>
                      <a:cubicBezTo>
                        <a:pt x="198572" y="60615"/>
                        <a:pt x="210054" y="62161"/>
                        <a:pt x="214595" y="69416"/>
                      </a:cubicBezTo>
                      <a:cubicBezTo>
                        <a:pt x="231148" y="64615"/>
                        <a:pt x="249085" y="74908"/>
                        <a:pt x="258621" y="89267"/>
                      </a:cubicBezTo>
                      <a:cubicBezTo>
                        <a:pt x="263551" y="96684"/>
                        <a:pt x="266730" y="104966"/>
                        <a:pt x="269055" y="113583"/>
                      </a:cubicBezTo>
                      <a:cubicBezTo>
                        <a:pt x="277261" y="115680"/>
                        <a:pt x="285445" y="117799"/>
                        <a:pt x="293587" y="119994"/>
                      </a:cubicBezTo>
                      <a:cubicBezTo>
                        <a:pt x="296290" y="112750"/>
                        <a:pt x="295576" y="104317"/>
                        <a:pt x="291705" y="97625"/>
                      </a:cubicBez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5" name="Google Shape;1815;p53"/>
              <p:cNvGrpSpPr/>
              <p:nvPr/>
            </p:nvGrpSpPr>
            <p:grpSpPr>
              <a:xfrm>
                <a:off x="114" y="3043471"/>
                <a:ext cx="1911882" cy="879757"/>
                <a:chOff x="4338929" y="2622429"/>
                <a:chExt cx="824016" cy="379173"/>
              </a:xfrm>
            </p:grpSpPr>
            <p:sp>
              <p:nvSpPr>
                <p:cNvPr id="1816" name="Google Shape;1816;p53"/>
                <p:cNvSpPr/>
                <p:nvPr/>
              </p:nvSpPr>
              <p:spPr>
                <a:xfrm>
                  <a:off x="4339026" y="2622429"/>
                  <a:ext cx="823919" cy="278293"/>
                </a:xfrm>
                <a:custGeom>
                  <a:rect b="b" l="l" r="r" t="t"/>
                  <a:pathLst>
                    <a:path extrusionOk="0" h="91619" w="271249">
                      <a:moveTo>
                        <a:pt x="16910" y="44545"/>
                      </a:moveTo>
                      <a:cubicBezTo>
                        <a:pt x="24284" y="46783"/>
                        <a:pt x="29636" y="54449"/>
                        <a:pt x="29192" y="62147"/>
                      </a:cubicBezTo>
                      <a:cubicBezTo>
                        <a:pt x="32360" y="59800"/>
                        <a:pt x="36858" y="59401"/>
                        <a:pt x="40383" y="61152"/>
                      </a:cubicBezTo>
                      <a:cubicBezTo>
                        <a:pt x="43908" y="62903"/>
                        <a:pt x="46319" y="66720"/>
                        <a:pt x="46384" y="70655"/>
                      </a:cubicBezTo>
                      <a:cubicBezTo>
                        <a:pt x="54579" y="63087"/>
                        <a:pt x="68818" y="63433"/>
                        <a:pt x="76635" y="71402"/>
                      </a:cubicBezTo>
                      <a:cubicBezTo>
                        <a:pt x="80419" y="60893"/>
                        <a:pt x="91534" y="53508"/>
                        <a:pt x="102692" y="54103"/>
                      </a:cubicBezTo>
                      <a:cubicBezTo>
                        <a:pt x="113850" y="54697"/>
                        <a:pt x="124121" y="63206"/>
                        <a:pt x="126770" y="74062"/>
                      </a:cubicBezTo>
                      <a:cubicBezTo>
                        <a:pt x="129559" y="68515"/>
                        <a:pt x="135679" y="64828"/>
                        <a:pt x="141885" y="64958"/>
                      </a:cubicBezTo>
                      <a:cubicBezTo>
                        <a:pt x="148091" y="65087"/>
                        <a:pt x="154048" y="69034"/>
                        <a:pt x="156600" y="74688"/>
                      </a:cubicBezTo>
                      <a:cubicBezTo>
                        <a:pt x="161033" y="69942"/>
                        <a:pt x="170353" y="72137"/>
                        <a:pt x="174559" y="77099"/>
                      </a:cubicBezTo>
                      <a:cubicBezTo>
                        <a:pt x="186106" y="72342"/>
                        <a:pt x="199534" y="72353"/>
                        <a:pt x="211081" y="77121"/>
                      </a:cubicBezTo>
                      <a:cubicBezTo>
                        <a:pt x="218563" y="80214"/>
                        <a:pt x="225169" y="85295"/>
                        <a:pt x="230218" y="91620"/>
                      </a:cubicBezTo>
                      <a:cubicBezTo>
                        <a:pt x="243885" y="89663"/>
                        <a:pt x="257562" y="87717"/>
                        <a:pt x="271250" y="85782"/>
                      </a:cubicBezTo>
                      <a:cubicBezTo>
                        <a:pt x="258546" y="63660"/>
                        <a:pt x="228802" y="53140"/>
                        <a:pt x="205016" y="62352"/>
                      </a:cubicBezTo>
                      <a:cubicBezTo>
                        <a:pt x="204259" y="56730"/>
                        <a:pt x="199858" y="51778"/>
                        <a:pt x="194366" y="50351"/>
                      </a:cubicBezTo>
                      <a:cubicBezTo>
                        <a:pt x="188873" y="48934"/>
                        <a:pt x="182624" y="51130"/>
                        <a:pt x="179240" y="55681"/>
                      </a:cubicBezTo>
                      <a:cubicBezTo>
                        <a:pt x="180624" y="48167"/>
                        <a:pt x="176494" y="39971"/>
                        <a:pt x="169618" y="36609"/>
                      </a:cubicBezTo>
                      <a:cubicBezTo>
                        <a:pt x="162752" y="33257"/>
                        <a:pt x="153746" y="35041"/>
                        <a:pt x="148664" y="40750"/>
                      </a:cubicBezTo>
                      <a:cubicBezTo>
                        <a:pt x="149616" y="22737"/>
                        <a:pt x="134360" y="5417"/>
                        <a:pt x="116369" y="4076"/>
                      </a:cubicBezTo>
                      <a:cubicBezTo>
                        <a:pt x="98378" y="2746"/>
                        <a:pt x="80744" y="17623"/>
                        <a:pt x="79025" y="35582"/>
                      </a:cubicBezTo>
                      <a:cubicBezTo>
                        <a:pt x="75294" y="26987"/>
                        <a:pt x="61001" y="26208"/>
                        <a:pt x="56363" y="34338"/>
                      </a:cubicBezTo>
                      <a:cubicBezTo>
                        <a:pt x="57314" y="26695"/>
                        <a:pt x="46708" y="20640"/>
                        <a:pt x="40610" y="25343"/>
                      </a:cubicBezTo>
                      <a:cubicBezTo>
                        <a:pt x="33820" y="11644"/>
                        <a:pt x="19732" y="1838"/>
                        <a:pt x="4530" y="238"/>
                      </a:cubicBezTo>
                      <a:cubicBezTo>
                        <a:pt x="3028" y="75"/>
                        <a:pt x="1514" y="0"/>
                        <a:pt x="0" y="0"/>
                      </a:cubicBezTo>
                      <a:lnTo>
                        <a:pt x="0" y="48567"/>
                      </a:lnTo>
                      <a:cubicBezTo>
                        <a:pt x="4466" y="44491"/>
                        <a:pt x="11104" y="42750"/>
                        <a:pt x="16932" y="4451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53"/>
                <p:cNvSpPr/>
                <p:nvPr/>
              </p:nvSpPr>
              <p:spPr>
                <a:xfrm>
                  <a:off x="4338929" y="2755564"/>
                  <a:ext cx="699287" cy="246038"/>
                </a:xfrm>
                <a:custGeom>
                  <a:rect b="b" l="l" r="r" t="t"/>
                  <a:pathLst>
                    <a:path extrusionOk="0" h="81000" w="230218">
                      <a:moveTo>
                        <a:pt x="211103" y="33266"/>
                      </a:moveTo>
                      <a:cubicBezTo>
                        <a:pt x="199566" y="28487"/>
                        <a:pt x="186127" y="28476"/>
                        <a:pt x="174580" y="33244"/>
                      </a:cubicBezTo>
                      <a:cubicBezTo>
                        <a:pt x="170374" y="28282"/>
                        <a:pt x="161065" y="26086"/>
                        <a:pt x="156621" y="30833"/>
                      </a:cubicBezTo>
                      <a:cubicBezTo>
                        <a:pt x="154070" y="25178"/>
                        <a:pt x="148112" y="21232"/>
                        <a:pt x="141906" y="21102"/>
                      </a:cubicBezTo>
                      <a:cubicBezTo>
                        <a:pt x="135700" y="20972"/>
                        <a:pt x="129581" y="24659"/>
                        <a:pt x="126791" y="30206"/>
                      </a:cubicBezTo>
                      <a:cubicBezTo>
                        <a:pt x="124142" y="19362"/>
                        <a:pt x="113871" y="10842"/>
                        <a:pt x="102713" y="10247"/>
                      </a:cubicBezTo>
                      <a:cubicBezTo>
                        <a:pt x="91556" y="9653"/>
                        <a:pt x="80441" y="17037"/>
                        <a:pt x="76656" y="27546"/>
                      </a:cubicBezTo>
                      <a:cubicBezTo>
                        <a:pt x="68839" y="19578"/>
                        <a:pt x="54600" y="19232"/>
                        <a:pt x="46405" y="26800"/>
                      </a:cubicBezTo>
                      <a:cubicBezTo>
                        <a:pt x="46351" y="22865"/>
                        <a:pt x="43940" y="19048"/>
                        <a:pt x="40404" y="17296"/>
                      </a:cubicBezTo>
                      <a:cubicBezTo>
                        <a:pt x="36869" y="15545"/>
                        <a:pt x="32381" y="15945"/>
                        <a:pt x="29214" y="18291"/>
                      </a:cubicBezTo>
                      <a:cubicBezTo>
                        <a:pt x="29657" y="10593"/>
                        <a:pt x="24305" y="2938"/>
                        <a:pt x="16932" y="690"/>
                      </a:cubicBezTo>
                      <a:cubicBezTo>
                        <a:pt x="11104" y="-1084"/>
                        <a:pt x="4476" y="668"/>
                        <a:pt x="0" y="4744"/>
                      </a:cubicBezTo>
                      <a:lnTo>
                        <a:pt x="0" y="81000"/>
                      </a:lnTo>
                      <a:cubicBezTo>
                        <a:pt x="76830" y="70058"/>
                        <a:pt x="153421" y="58760"/>
                        <a:pt x="230218" y="47775"/>
                      </a:cubicBezTo>
                      <a:cubicBezTo>
                        <a:pt x="225169" y="41450"/>
                        <a:pt x="218563" y="36369"/>
                        <a:pt x="211081" y="3327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3"/>
                <p:cNvSpPr/>
                <p:nvPr/>
              </p:nvSpPr>
              <p:spPr>
                <a:xfrm>
                  <a:off x="4339026" y="2622429"/>
                  <a:ext cx="823919" cy="278293"/>
                </a:xfrm>
                <a:custGeom>
                  <a:rect b="b" l="l" r="r" t="t"/>
                  <a:pathLst>
                    <a:path extrusionOk="0" h="91619" w="271249">
                      <a:moveTo>
                        <a:pt x="16910" y="44545"/>
                      </a:moveTo>
                      <a:cubicBezTo>
                        <a:pt x="24284" y="46783"/>
                        <a:pt x="29636" y="54449"/>
                        <a:pt x="29192" y="62147"/>
                      </a:cubicBezTo>
                      <a:cubicBezTo>
                        <a:pt x="32360" y="59800"/>
                        <a:pt x="36858" y="59401"/>
                        <a:pt x="40383" y="61152"/>
                      </a:cubicBezTo>
                      <a:cubicBezTo>
                        <a:pt x="43908" y="62903"/>
                        <a:pt x="46319" y="66720"/>
                        <a:pt x="46384" y="70655"/>
                      </a:cubicBezTo>
                      <a:cubicBezTo>
                        <a:pt x="54579" y="63087"/>
                        <a:pt x="68818" y="63433"/>
                        <a:pt x="76635" y="71402"/>
                      </a:cubicBezTo>
                      <a:cubicBezTo>
                        <a:pt x="80419" y="60893"/>
                        <a:pt x="91534" y="53508"/>
                        <a:pt x="102692" y="54103"/>
                      </a:cubicBezTo>
                      <a:cubicBezTo>
                        <a:pt x="113850" y="54697"/>
                        <a:pt x="124121" y="63206"/>
                        <a:pt x="126770" y="74062"/>
                      </a:cubicBezTo>
                      <a:cubicBezTo>
                        <a:pt x="129559" y="68515"/>
                        <a:pt x="135679" y="64828"/>
                        <a:pt x="141885" y="64958"/>
                      </a:cubicBezTo>
                      <a:cubicBezTo>
                        <a:pt x="148091" y="65087"/>
                        <a:pt x="154048" y="69034"/>
                        <a:pt x="156600" y="74688"/>
                      </a:cubicBezTo>
                      <a:cubicBezTo>
                        <a:pt x="161033" y="69942"/>
                        <a:pt x="170353" y="72137"/>
                        <a:pt x="174559" y="77099"/>
                      </a:cubicBezTo>
                      <a:cubicBezTo>
                        <a:pt x="186106" y="72342"/>
                        <a:pt x="199534" y="72353"/>
                        <a:pt x="211081" y="77121"/>
                      </a:cubicBezTo>
                      <a:cubicBezTo>
                        <a:pt x="218563" y="80214"/>
                        <a:pt x="225169" y="85295"/>
                        <a:pt x="230218" y="91620"/>
                      </a:cubicBezTo>
                      <a:cubicBezTo>
                        <a:pt x="243885" y="89663"/>
                        <a:pt x="257562" y="87717"/>
                        <a:pt x="271250" y="85782"/>
                      </a:cubicBezTo>
                      <a:cubicBezTo>
                        <a:pt x="258546" y="63660"/>
                        <a:pt x="228802" y="53140"/>
                        <a:pt x="205016" y="62352"/>
                      </a:cubicBezTo>
                      <a:cubicBezTo>
                        <a:pt x="204259" y="56730"/>
                        <a:pt x="199858" y="51778"/>
                        <a:pt x="194366" y="50351"/>
                      </a:cubicBezTo>
                      <a:cubicBezTo>
                        <a:pt x="188873" y="48934"/>
                        <a:pt x="182624" y="51130"/>
                        <a:pt x="179240" y="55681"/>
                      </a:cubicBezTo>
                      <a:cubicBezTo>
                        <a:pt x="180624" y="48167"/>
                        <a:pt x="176494" y="39971"/>
                        <a:pt x="169618" y="36609"/>
                      </a:cubicBezTo>
                      <a:cubicBezTo>
                        <a:pt x="162752" y="33257"/>
                        <a:pt x="153746" y="35041"/>
                        <a:pt x="148664" y="40750"/>
                      </a:cubicBezTo>
                      <a:cubicBezTo>
                        <a:pt x="149616" y="22737"/>
                        <a:pt x="134360" y="5417"/>
                        <a:pt x="116369" y="4076"/>
                      </a:cubicBezTo>
                      <a:cubicBezTo>
                        <a:pt x="98378" y="2746"/>
                        <a:pt x="80744" y="17623"/>
                        <a:pt x="79025" y="35582"/>
                      </a:cubicBezTo>
                      <a:cubicBezTo>
                        <a:pt x="75294" y="26987"/>
                        <a:pt x="61001" y="26208"/>
                        <a:pt x="56363" y="34338"/>
                      </a:cubicBezTo>
                      <a:cubicBezTo>
                        <a:pt x="57314" y="26695"/>
                        <a:pt x="46708" y="20640"/>
                        <a:pt x="40610" y="25343"/>
                      </a:cubicBezTo>
                      <a:cubicBezTo>
                        <a:pt x="33820" y="11644"/>
                        <a:pt x="19732" y="1838"/>
                        <a:pt x="4530" y="238"/>
                      </a:cubicBezTo>
                      <a:cubicBezTo>
                        <a:pt x="3028" y="75"/>
                        <a:pt x="1514" y="0"/>
                        <a:pt x="0" y="0"/>
                      </a:cubicBezTo>
                      <a:lnTo>
                        <a:pt x="0" y="48567"/>
                      </a:lnTo>
                      <a:cubicBezTo>
                        <a:pt x="4466" y="44491"/>
                        <a:pt x="11104" y="42750"/>
                        <a:pt x="16932" y="44513"/>
                      </a:cubicBez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9" name="Google Shape;1819;p53"/>
              <p:cNvGrpSpPr/>
              <p:nvPr/>
            </p:nvGrpSpPr>
            <p:grpSpPr>
              <a:xfrm>
                <a:off x="5329564" y="3503176"/>
                <a:ext cx="3814327" cy="1215832"/>
                <a:chOff x="6635222" y="2820560"/>
                <a:chExt cx="1643965" cy="524020"/>
              </a:xfrm>
            </p:grpSpPr>
            <p:sp>
              <p:nvSpPr>
                <p:cNvPr id="1820" name="Google Shape;1820;p53"/>
                <p:cNvSpPr/>
                <p:nvPr/>
              </p:nvSpPr>
              <p:spPr>
                <a:xfrm>
                  <a:off x="6635222" y="2820560"/>
                  <a:ext cx="1643965" cy="524020"/>
                </a:xfrm>
                <a:custGeom>
                  <a:rect b="b" l="l" r="r" t="t"/>
                  <a:pathLst>
                    <a:path extrusionOk="0" h="172517" w="541223">
                      <a:moveTo>
                        <a:pt x="488915" y="8087"/>
                      </a:moveTo>
                      <a:cubicBezTo>
                        <a:pt x="495294" y="8434"/>
                        <a:pt x="501662" y="9115"/>
                        <a:pt x="507965" y="10185"/>
                      </a:cubicBezTo>
                      <a:cubicBezTo>
                        <a:pt x="514485" y="11288"/>
                        <a:pt x="521935" y="13580"/>
                        <a:pt x="524238" y="19775"/>
                      </a:cubicBezTo>
                      <a:cubicBezTo>
                        <a:pt x="526681" y="26349"/>
                        <a:pt x="521805" y="33366"/>
                        <a:pt x="516388" y="37820"/>
                      </a:cubicBezTo>
                      <a:cubicBezTo>
                        <a:pt x="493975" y="56200"/>
                        <a:pt x="461723" y="54189"/>
                        <a:pt x="433925" y="62428"/>
                      </a:cubicBezTo>
                      <a:cubicBezTo>
                        <a:pt x="412983" y="68634"/>
                        <a:pt x="394419" y="80809"/>
                        <a:pt x="375012" y="90831"/>
                      </a:cubicBezTo>
                      <a:cubicBezTo>
                        <a:pt x="317989" y="120304"/>
                        <a:pt x="251669" y="131430"/>
                        <a:pt x="188160" y="122196"/>
                      </a:cubicBezTo>
                      <a:cubicBezTo>
                        <a:pt x="179856" y="120986"/>
                        <a:pt x="169607" y="117320"/>
                        <a:pt x="169196" y="108941"/>
                      </a:cubicBezTo>
                      <a:cubicBezTo>
                        <a:pt x="168990" y="104627"/>
                        <a:pt x="171704" y="100767"/>
                        <a:pt x="174494" y="97459"/>
                      </a:cubicBezTo>
                      <a:cubicBezTo>
                        <a:pt x="181218" y="89490"/>
                        <a:pt x="189133" y="82560"/>
                        <a:pt x="197858" y="76862"/>
                      </a:cubicBezTo>
                      <a:cubicBezTo>
                        <a:pt x="130846" y="97470"/>
                        <a:pt x="64785" y="121202"/>
                        <a:pt x="0" y="147994"/>
                      </a:cubicBezTo>
                      <a:cubicBezTo>
                        <a:pt x="11428" y="150524"/>
                        <a:pt x="22900" y="152903"/>
                        <a:pt x="34414" y="155076"/>
                      </a:cubicBezTo>
                      <a:cubicBezTo>
                        <a:pt x="202540" y="186700"/>
                        <a:pt x="378525" y="175045"/>
                        <a:pt x="541223" y="122348"/>
                      </a:cubicBezTo>
                      <a:lnTo>
                        <a:pt x="541223" y="0"/>
                      </a:lnTo>
                      <a:cubicBezTo>
                        <a:pt x="523762" y="2498"/>
                        <a:pt x="506322" y="5201"/>
                        <a:pt x="488926" y="810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3"/>
                <p:cNvSpPr/>
                <p:nvPr/>
              </p:nvSpPr>
              <p:spPr>
                <a:xfrm>
                  <a:off x="7148920" y="2845086"/>
                  <a:ext cx="1080454" cy="356217"/>
                </a:xfrm>
                <a:custGeom>
                  <a:rect b="b" l="l" r="r" t="t"/>
                  <a:pathLst>
                    <a:path extrusionOk="0" h="117273" w="355705">
                      <a:moveTo>
                        <a:pt x="5309" y="89371"/>
                      </a:moveTo>
                      <a:cubicBezTo>
                        <a:pt x="2519" y="92669"/>
                        <a:pt x="-194" y="96540"/>
                        <a:pt x="11" y="100853"/>
                      </a:cubicBezTo>
                      <a:cubicBezTo>
                        <a:pt x="411" y="109244"/>
                        <a:pt x="10661" y="112898"/>
                        <a:pt x="18975" y="114109"/>
                      </a:cubicBezTo>
                      <a:cubicBezTo>
                        <a:pt x="82495" y="123342"/>
                        <a:pt x="148815" y="112217"/>
                        <a:pt x="205827" y="82743"/>
                      </a:cubicBezTo>
                      <a:cubicBezTo>
                        <a:pt x="225234" y="72710"/>
                        <a:pt x="243798" y="60547"/>
                        <a:pt x="264741" y="54340"/>
                      </a:cubicBezTo>
                      <a:cubicBezTo>
                        <a:pt x="292538" y="46102"/>
                        <a:pt x="324790" y="48113"/>
                        <a:pt x="347203" y="29733"/>
                      </a:cubicBezTo>
                      <a:cubicBezTo>
                        <a:pt x="352631" y="25289"/>
                        <a:pt x="357507" y="18261"/>
                        <a:pt x="355053" y="11688"/>
                      </a:cubicBezTo>
                      <a:cubicBezTo>
                        <a:pt x="352750" y="5493"/>
                        <a:pt x="345300" y="3200"/>
                        <a:pt x="338781" y="2097"/>
                      </a:cubicBezTo>
                      <a:cubicBezTo>
                        <a:pt x="332477" y="1038"/>
                        <a:pt x="326120" y="346"/>
                        <a:pt x="319730" y="0"/>
                      </a:cubicBezTo>
                      <a:cubicBezTo>
                        <a:pt x="298885" y="3482"/>
                        <a:pt x="278094" y="7276"/>
                        <a:pt x="257346" y="11341"/>
                      </a:cubicBezTo>
                      <a:cubicBezTo>
                        <a:pt x="267444" y="11309"/>
                        <a:pt x="277542" y="11850"/>
                        <a:pt x="287576" y="12963"/>
                      </a:cubicBezTo>
                      <a:cubicBezTo>
                        <a:pt x="292571" y="13515"/>
                        <a:pt x="299014" y="15991"/>
                        <a:pt x="298388" y="20964"/>
                      </a:cubicBezTo>
                      <a:cubicBezTo>
                        <a:pt x="297869" y="25041"/>
                        <a:pt x="292895" y="26630"/>
                        <a:pt x="288830" y="27225"/>
                      </a:cubicBezTo>
                      <a:cubicBezTo>
                        <a:pt x="262470" y="31063"/>
                        <a:pt x="235311" y="30706"/>
                        <a:pt x="209849" y="38523"/>
                      </a:cubicBezTo>
                      <a:cubicBezTo>
                        <a:pt x="195036" y="43064"/>
                        <a:pt x="181197" y="50264"/>
                        <a:pt x="167239" y="56979"/>
                      </a:cubicBezTo>
                      <a:cubicBezTo>
                        <a:pt x="149227" y="65639"/>
                        <a:pt x="130857" y="73543"/>
                        <a:pt x="112196" y="80668"/>
                      </a:cubicBezTo>
                      <a:cubicBezTo>
                        <a:pt x="91328" y="88636"/>
                        <a:pt x="68926" y="95739"/>
                        <a:pt x="46978" y="91609"/>
                      </a:cubicBezTo>
                      <a:cubicBezTo>
                        <a:pt x="44859" y="91209"/>
                        <a:pt x="42599" y="90615"/>
                        <a:pt x="41215" y="88960"/>
                      </a:cubicBezTo>
                      <a:cubicBezTo>
                        <a:pt x="38210" y="85382"/>
                        <a:pt x="41248" y="80019"/>
                        <a:pt x="44437" y="76603"/>
                      </a:cubicBezTo>
                      <a:cubicBezTo>
                        <a:pt x="52178" y="68353"/>
                        <a:pt x="61315" y="61423"/>
                        <a:pt x="71294" y="56114"/>
                      </a:cubicBezTo>
                      <a:cubicBezTo>
                        <a:pt x="57044" y="60190"/>
                        <a:pt x="42826" y="64396"/>
                        <a:pt x="28663" y="68753"/>
                      </a:cubicBezTo>
                      <a:cubicBezTo>
                        <a:pt x="19938" y="74451"/>
                        <a:pt x="12023" y="81392"/>
                        <a:pt x="5298" y="893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3"/>
                <p:cNvSpPr/>
                <p:nvPr/>
              </p:nvSpPr>
              <p:spPr>
                <a:xfrm>
                  <a:off x="6635222" y="2820560"/>
                  <a:ext cx="1643965" cy="524020"/>
                </a:xfrm>
                <a:custGeom>
                  <a:rect b="b" l="l" r="r" t="t"/>
                  <a:pathLst>
                    <a:path extrusionOk="0" h="172517" w="541223">
                      <a:moveTo>
                        <a:pt x="488915" y="8087"/>
                      </a:moveTo>
                      <a:cubicBezTo>
                        <a:pt x="495294" y="8434"/>
                        <a:pt x="501662" y="9115"/>
                        <a:pt x="507965" y="10185"/>
                      </a:cubicBezTo>
                      <a:cubicBezTo>
                        <a:pt x="514485" y="11288"/>
                        <a:pt x="521935" y="13580"/>
                        <a:pt x="524238" y="19775"/>
                      </a:cubicBezTo>
                      <a:cubicBezTo>
                        <a:pt x="526681" y="26349"/>
                        <a:pt x="521805" y="33366"/>
                        <a:pt x="516388" y="37820"/>
                      </a:cubicBezTo>
                      <a:cubicBezTo>
                        <a:pt x="493975" y="56200"/>
                        <a:pt x="461723" y="54189"/>
                        <a:pt x="433925" y="62428"/>
                      </a:cubicBezTo>
                      <a:cubicBezTo>
                        <a:pt x="412983" y="68634"/>
                        <a:pt x="394419" y="80809"/>
                        <a:pt x="375012" y="90831"/>
                      </a:cubicBezTo>
                      <a:cubicBezTo>
                        <a:pt x="317989" y="120304"/>
                        <a:pt x="251669" y="131430"/>
                        <a:pt x="188160" y="122196"/>
                      </a:cubicBezTo>
                      <a:cubicBezTo>
                        <a:pt x="179856" y="120986"/>
                        <a:pt x="169607" y="117320"/>
                        <a:pt x="169196" y="108941"/>
                      </a:cubicBezTo>
                      <a:cubicBezTo>
                        <a:pt x="168990" y="104627"/>
                        <a:pt x="171704" y="100767"/>
                        <a:pt x="174494" y="97459"/>
                      </a:cubicBezTo>
                      <a:cubicBezTo>
                        <a:pt x="181218" y="89490"/>
                        <a:pt x="189133" y="82560"/>
                        <a:pt x="197858" y="76862"/>
                      </a:cubicBezTo>
                      <a:cubicBezTo>
                        <a:pt x="130846" y="97470"/>
                        <a:pt x="64785" y="121202"/>
                        <a:pt x="0" y="147994"/>
                      </a:cubicBezTo>
                      <a:cubicBezTo>
                        <a:pt x="11428" y="150524"/>
                        <a:pt x="22900" y="152903"/>
                        <a:pt x="34414" y="155076"/>
                      </a:cubicBezTo>
                      <a:cubicBezTo>
                        <a:pt x="202540" y="186700"/>
                        <a:pt x="378525" y="175045"/>
                        <a:pt x="541223" y="122348"/>
                      </a:cubicBezTo>
                      <a:lnTo>
                        <a:pt x="541223" y="0"/>
                      </a:lnTo>
                      <a:cubicBezTo>
                        <a:pt x="523762" y="2498"/>
                        <a:pt x="506322" y="5201"/>
                        <a:pt x="488926" y="8109"/>
                      </a:cubicBez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3"/>
                <p:cNvSpPr/>
                <p:nvPr/>
              </p:nvSpPr>
              <p:spPr>
                <a:xfrm>
                  <a:off x="7270350" y="2879584"/>
                  <a:ext cx="785045" cy="247505"/>
                </a:xfrm>
                <a:custGeom>
                  <a:rect b="b" l="l" r="r" t="t"/>
                  <a:pathLst>
                    <a:path extrusionOk="0" h="81483" w="258451">
                      <a:moveTo>
                        <a:pt x="4458" y="65262"/>
                      </a:moveTo>
                      <a:cubicBezTo>
                        <a:pt x="1258" y="68668"/>
                        <a:pt x="-1770" y="74031"/>
                        <a:pt x="1236" y="77620"/>
                      </a:cubicBezTo>
                      <a:cubicBezTo>
                        <a:pt x="2620" y="79275"/>
                        <a:pt x="4880" y="79869"/>
                        <a:pt x="6999" y="80269"/>
                      </a:cubicBezTo>
                      <a:cubicBezTo>
                        <a:pt x="28947" y="84399"/>
                        <a:pt x="51349" y="77307"/>
                        <a:pt x="72216" y="69328"/>
                      </a:cubicBezTo>
                      <a:cubicBezTo>
                        <a:pt x="90877" y="62203"/>
                        <a:pt x="109247" y="54288"/>
                        <a:pt x="127260" y="45639"/>
                      </a:cubicBezTo>
                      <a:cubicBezTo>
                        <a:pt x="141229" y="38924"/>
                        <a:pt x="155057" y="31734"/>
                        <a:pt x="169869" y="27183"/>
                      </a:cubicBezTo>
                      <a:cubicBezTo>
                        <a:pt x="195331" y="19366"/>
                        <a:pt x="222491" y="19723"/>
                        <a:pt x="248850" y="15885"/>
                      </a:cubicBezTo>
                      <a:cubicBezTo>
                        <a:pt x="252915" y="15290"/>
                        <a:pt x="257889" y="13701"/>
                        <a:pt x="258408" y="9624"/>
                      </a:cubicBezTo>
                      <a:cubicBezTo>
                        <a:pt x="259046" y="4640"/>
                        <a:pt x="252591" y="2175"/>
                        <a:pt x="247596" y="1623"/>
                      </a:cubicBezTo>
                      <a:cubicBezTo>
                        <a:pt x="237563" y="510"/>
                        <a:pt x="227464" y="-31"/>
                        <a:pt x="217366" y="1"/>
                      </a:cubicBezTo>
                      <a:cubicBezTo>
                        <a:pt x="154754" y="12284"/>
                        <a:pt x="92662" y="27237"/>
                        <a:pt x="31314" y="44785"/>
                      </a:cubicBezTo>
                      <a:cubicBezTo>
                        <a:pt x="21325" y="50093"/>
                        <a:pt x="12199" y="57024"/>
                        <a:pt x="4458" y="6527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53"/>
                <p:cNvSpPr/>
                <p:nvPr/>
              </p:nvSpPr>
              <p:spPr>
                <a:xfrm>
                  <a:off x="7148920" y="2845086"/>
                  <a:ext cx="1080454" cy="356217"/>
                </a:xfrm>
                <a:custGeom>
                  <a:rect b="b" l="l" r="r" t="t"/>
                  <a:pathLst>
                    <a:path extrusionOk="0" h="117273" w="355705">
                      <a:moveTo>
                        <a:pt x="5309" y="89371"/>
                      </a:moveTo>
                      <a:cubicBezTo>
                        <a:pt x="2519" y="92669"/>
                        <a:pt x="-194" y="96540"/>
                        <a:pt x="11" y="100853"/>
                      </a:cubicBezTo>
                      <a:cubicBezTo>
                        <a:pt x="411" y="109244"/>
                        <a:pt x="10661" y="112898"/>
                        <a:pt x="18975" y="114109"/>
                      </a:cubicBezTo>
                      <a:cubicBezTo>
                        <a:pt x="82495" y="123342"/>
                        <a:pt x="148815" y="112217"/>
                        <a:pt x="205827" y="82743"/>
                      </a:cubicBezTo>
                      <a:cubicBezTo>
                        <a:pt x="225234" y="72710"/>
                        <a:pt x="243798" y="60547"/>
                        <a:pt x="264741" y="54340"/>
                      </a:cubicBezTo>
                      <a:cubicBezTo>
                        <a:pt x="292538" y="46102"/>
                        <a:pt x="324790" y="48113"/>
                        <a:pt x="347203" y="29733"/>
                      </a:cubicBezTo>
                      <a:cubicBezTo>
                        <a:pt x="352631" y="25289"/>
                        <a:pt x="357507" y="18261"/>
                        <a:pt x="355053" y="11688"/>
                      </a:cubicBezTo>
                      <a:cubicBezTo>
                        <a:pt x="352750" y="5493"/>
                        <a:pt x="345300" y="3200"/>
                        <a:pt x="338781" y="2097"/>
                      </a:cubicBezTo>
                      <a:cubicBezTo>
                        <a:pt x="332477" y="1038"/>
                        <a:pt x="326120" y="346"/>
                        <a:pt x="319730" y="0"/>
                      </a:cubicBezTo>
                      <a:cubicBezTo>
                        <a:pt x="298885" y="3482"/>
                        <a:pt x="278094" y="7276"/>
                        <a:pt x="257346" y="11341"/>
                      </a:cubicBezTo>
                      <a:cubicBezTo>
                        <a:pt x="267444" y="11309"/>
                        <a:pt x="277542" y="11850"/>
                        <a:pt x="287576" y="12963"/>
                      </a:cubicBezTo>
                      <a:cubicBezTo>
                        <a:pt x="292571" y="13515"/>
                        <a:pt x="299014" y="15991"/>
                        <a:pt x="298388" y="20964"/>
                      </a:cubicBezTo>
                      <a:cubicBezTo>
                        <a:pt x="297869" y="25041"/>
                        <a:pt x="292895" y="26630"/>
                        <a:pt x="288830" y="27225"/>
                      </a:cubicBezTo>
                      <a:cubicBezTo>
                        <a:pt x="262470" y="31063"/>
                        <a:pt x="235311" y="30706"/>
                        <a:pt x="209849" y="38523"/>
                      </a:cubicBezTo>
                      <a:cubicBezTo>
                        <a:pt x="195036" y="43064"/>
                        <a:pt x="181197" y="50264"/>
                        <a:pt x="167239" y="56979"/>
                      </a:cubicBezTo>
                      <a:cubicBezTo>
                        <a:pt x="149227" y="65639"/>
                        <a:pt x="130857" y="73543"/>
                        <a:pt x="112196" y="80668"/>
                      </a:cubicBezTo>
                      <a:cubicBezTo>
                        <a:pt x="91328" y="88636"/>
                        <a:pt x="68926" y="95739"/>
                        <a:pt x="46978" y="91609"/>
                      </a:cubicBezTo>
                      <a:cubicBezTo>
                        <a:pt x="44859" y="91209"/>
                        <a:pt x="42599" y="90615"/>
                        <a:pt x="41215" y="88960"/>
                      </a:cubicBezTo>
                      <a:cubicBezTo>
                        <a:pt x="38210" y="85382"/>
                        <a:pt x="41248" y="80019"/>
                        <a:pt x="44437" y="76603"/>
                      </a:cubicBezTo>
                      <a:cubicBezTo>
                        <a:pt x="52178" y="68353"/>
                        <a:pt x="61315" y="61423"/>
                        <a:pt x="71294" y="56114"/>
                      </a:cubicBezTo>
                      <a:cubicBezTo>
                        <a:pt x="57044" y="60190"/>
                        <a:pt x="42826" y="64396"/>
                        <a:pt x="28663" y="68753"/>
                      </a:cubicBezTo>
                      <a:cubicBezTo>
                        <a:pt x="19938" y="74451"/>
                        <a:pt x="12023" y="81392"/>
                        <a:pt x="5298" y="8935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5" name="Google Shape;1825;p53"/>
              <p:cNvGrpSpPr/>
              <p:nvPr/>
            </p:nvGrpSpPr>
            <p:grpSpPr>
              <a:xfrm>
                <a:off x="114" y="3535140"/>
                <a:ext cx="9143777" cy="1703475"/>
                <a:chOff x="4347367" y="3367735"/>
                <a:chExt cx="3940944" cy="734193"/>
              </a:xfrm>
            </p:grpSpPr>
            <p:sp>
              <p:nvSpPr>
                <p:cNvPr id="1826" name="Google Shape;1826;p53"/>
                <p:cNvSpPr/>
                <p:nvPr/>
              </p:nvSpPr>
              <p:spPr>
                <a:xfrm>
                  <a:off x="4347367" y="3408193"/>
                  <a:ext cx="3940944" cy="693735"/>
                </a:xfrm>
                <a:custGeom>
                  <a:rect b="b" l="l" r="r" t="t"/>
                  <a:pathLst>
                    <a:path extrusionOk="0" h="228390" w="1297430">
                      <a:moveTo>
                        <a:pt x="790622" y="127159"/>
                      </a:moveTo>
                      <a:cubicBezTo>
                        <a:pt x="779107" y="124996"/>
                        <a:pt x="767636" y="122607"/>
                        <a:pt x="756207" y="120077"/>
                      </a:cubicBezTo>
                      <a:cubicBezTo>
                        <a:pt x="698612" y="107330"/>
                        <a:pt x="642055" y="90355"/>
                        <a:pt x="585628" y="72775"/>
                      </a:cubicBezTo>
                      <a:cubicBezTo>
                        <a:pt x="592807" y="81306"/>
                        <a:pt x="598451" y="91512"/>
                        <a:pt x="594353" y="101308"/>
                      </a:cubicBezTo>
                      <a:cubicBezTo>
                        <a:pt x="591445" y="108271"/>
                        <a:pt x="584276" y="112487"/>
                        <a:pt x="577162" y="115017"/>
                      </a:cubicBezTo>
                      <a:cubicBezTo>
                        <a:pt x="535428" y="129840"/>
                        <a:pt x="491705" y="102692"/>
                        <a:pt x="448230" y="94247"/>
                      </a:cubicBezTo>
                      <a:cubicBezTo>
                        <a:pt x="380623" y="81111"/>
                        <a:pt x="313578" y="113958"/>
                        <a:pt x="245701" y="125602"/>
                      </a:cubicBezTo>
                      <a:cubicBezTo>
                        <a:pt x="212357" y="131322"/>
                        <a:pt x="178126" y="131894"/>
                        <a:pt x="144609" y="127289"/>
                      </a:cubicBezTo>
                      <a:cubicBezTo>
                        <a:pt x="105568" y="121926"/>
                        <a:pt x="65012" y="107816"/>
                        <a:pt x="41464" y="76224"/>
                      </a:cubicBezTo>
                      <a:cubicBezTo>
                        <a:pt x="33528" y="65574"/>
                        <a:pt x="27711" y="52654"/>
                        <a:pt x="28533" y="39388"/>
                      </a:cubicBezTo>
                      <a:cubicBezTo>
                        <a:pt x="29539" y="23246"/>
                        <a:pt x="40329" y="9093"/>
                        <a:pt x="53800" y="0"/>
                      </a:cubicBezTo>
                      <a:cubicBezTo>
                        <a:pt x="35561" y="4184"/>
                        <a:pt x="17591" y="9428"/>
                        <a:pt x="0" y="15850"/>
                      </a:cubicBezTo>
                      <a:lnTo>
                        <a:pt x="0" y="228391"/>
                      </a:lnTo>
                      <a:lnTo>
                        <a:pt x="1297430" y="228391"/>
                      </a:lnTo>
                      <a:lnTo>
                        <a:pt x="1297430" y="94421"/>
                      </a:lnTo>
                      <a:cubicBezTo>
                        <a:pt x="1134722" y="147129"/>
                        <a:pt x="958736" y="158784"/>
                        <a:pt x="790622" y="12714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53"/>
                <p:cNvSpPr/>
                <p:nvPr/>
              </p:nvSpPr>
              <p:spPr>
                <a:xfrm>
                  <a:off x="4433771" y="3373228"/>
                  <a:ext cx="1723110" cy="430988"/>
                </a:xfrm>
                <a:custGeom>
                  <a:rect b="b" l="l" r="r" t="t"/>
                  <a:pathLst>
                    <a:path extrusionOk="0" h="141889" w="567279">
                      <a:moveTo>
                        <a:pt x="78" y="50913"/>
                      </a:moveTo>
                      <a:cubicBezTo>
                        <a:pt x="-744" y="64179"/>
                        <a:pt x="5062" y="77089"/>
                        <a:pt x="13009" y="87749"/>
                      </a:cubicBezTo>
                      <a:cubicBezTo>
                        <a:pt x="36568" y="119352"/>
                        <a:pt x="77112" y="133451"/>
                        <a:pt x="116154" y="138814"/>
                      </a:cubicBezTo>
                      <a:cubicBezTo>
                        <a:pt x="149671" y="143420"/>
                        <a:pt x="183902" y="142847"/>
                        <a:pt x="217246" y="137128"/>
                      </a:cubicBezTo>
                      <a:cubicBezTo>
                        <a:pt x="285123" y="125483"/>
                        <a:pt x="352168" y="92636"/>
                        <a:pt x="419775" y="105773"/>
                      </a:cubicBezTo>
                      <a:cubicBezTo>
                        <a:pt x="463250" y="114217"/>
                        <a:pt x="506973" y="141366"/>
                        <a:pt x="548707" y="126543"/>
                      </a:cubicBezTo>
                      <a:cubicBezTo>
                        <a:pt x="555821" y="124012"/>
                        <a:pt x="562989" y="119807"/>
                        <a:pt x="565898" y="112833"/>
                      </a:cubicBezTo>
                      <a:cubicBezTo>
                        <a:pt x="569996" y="103037"/>
                        <a:pt x="564352" y="92831"/>
                        <a:pt x="557172" y="84300"/>
                      </a:cubicBezTo>
                      <a:cubicBezTo>
                        <a:pt x="527472" y="75045"/>
                        <a:pt x="497804" y="65628"/>
                        <a:pt x="468039" y="56568"/>
                      </a:cubicBezTo>
                      <a:cubicBezTo>
                        <a:pt x="469488" y="58406"/>
                        <a:pt x="470915" y="60276"/>
                        <a:pt x="472277" y="62179"/>
                      </a:cubicBezTo>
                      <a:cubicBezTo>
                        <a:pt x="473748" y="64233"/>
                        <a:pt x="475229" y="66590"/>
                        <a:pt x="474861" y="69088"/>
                      </a:cubicBezTo>
                      <a:cubicBezTo>
                        <a:pt x="474342" y="72624"/>
                        <a:pt x="470483" y="74537"/>
                        <a:pt x="467034" y="75489"/>
                      </a:cubicBezTo>
                      <a:cubicBezTo>
                        <a:pt x="447756" y="80797"/>
                        <a:pt x="427484" y="74407"/>
                        <a:pt x="407925" y="70234"/>
                      </a:cubicBezTo>
                      <a:cubicBezTo>
                        <a:pt x="383944" y="65120"/>
                        <a:pt x="359260" y="63336"/>
                        <a:pt x="334793" y="64969"/>
                      </a:cubicBezTo>
                      <a:cubicBezTo>
                        <a:pt x="291502" y="67845"/>
                        <a:pt x="249681" y="81219"/>
                        <a:pt x="207029" y="89166"/>
                      </a:cubicBezTo>
                      <a:cubicBezTo>
                        <a:pt x="164375" y="97112"/>
                        <a:pt x="118544" y="99243"/>
                        <a:pt x="79307" y="80743"/>
                      </a:cubicBezTo>
                      <a:cubicBezTo>
                        <a:pt x="67079" y="74981"/>
                        <a:pt x="54710" y="65769"/>
                        <a:pt x="52580" y="52416"/>
                      </a:cubicBezTo>
                      <a:cubicBezTo>
                        <a:pt x="49974" y="36058"/>
                        <a:pt x="63716" y="21764"/>
                        <a:pt x="77664" y="12844"/>
                      </a:cubicBezTo>
                      <a:cubicBezTo>
                        <a:pt x="85502" y="7828"/>
                        <a:pt x="93795" y="3536"/>
                        <a:pt x="102402" y="0"/>
                      </a:cubicBezTo>
                      <a:cubicBezTo>
                        <a:pt x="76345" y="2000"/>
                        <a:pt x="50580" y="5763"/>
                        <a:pt x="25356" y="11547"/>
                      </a:cubicBezTo>
                      <a:cubicBezTo>
                        <a:pt x="11884" y="20629"/>
                        <a:pt x="1094" y="34792"/>
                        <a:pt x="88" y="5093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53"/>
                <p:cNvSpPr/>
                <p:nvPr/>
              </p:nvSpPr>
              <p:spPr>
                <a:xfrm>
                  <a:off x="4433771" y="3373228"/>
                  <a:ext cx="1723110" cy="430988"/>
                </a:xfrm>
                <a:custGeom>
                  <a:rect b="b" l="l" r="r" t="t"/>
                  <a:pathLst>
                    <a:path extrusionOk="0" h="141889" w="567279">
                      <a:moveTo>
                        <a:pt x="78" y="50913"/>
                      </a:moveTo>
                      <a:cubicBezTo>
                        <a:pt x="-744" y="64179"/>
                        <a:pt x="5062" y="77089"/>
                        <a:pt x="13009" y="87749"/>
                      </a:cubicBezTo>
                      <a:cubicBezTo>
                        <a:pt x="36568" y="119352"/>
                        <a:pt x="77112" y="133451"/>
                        <a:pt x="116154" y="138814"/>
                      </a:cubicBezTo>
                      <a:cubicBezTo>
                        <a:pt x="149671" y="143420"/>
                        <a:pt x="183902" y="142847"/>
                        <a:pt x="217246" y="137128"/>
                      </a:cubicBezTo>
                      <a:cubicBezTo>
                        <a:pt x="285123" y="125483"/>
                        <a:pt x="352168" y="92636"/>
                        <a:pt x="419775" y="105773"/>
                      </a:cubicBezTo>
                      <a:cubicBezTo>
                        <a:pt x="463250" y="114217"/>
                        <a:pt x="506973" y="141366"/>
                        <a:pt x="548707" y="126543"/>
                      </a:cubicBezTo>
                      <a:cubicBezTo>
                        <a:pt x="555821" y="124012"/>
                        <a:pt x="562989" y="119807"/>
                        <a:pt x="565898" y="112833"/>
                      </a:cubicBezTo>
                      <a:cubicBezTo>
                        <a:pt x="569996" y="103037"/>
                        <a:pt x="564352" y="92831"/>
                        <a:pt x="557172" y="84300"/>
                      </a:cubicBezTo>
                      <a:cubicBezTo>
                        <a:pt x="527472" y="75045"/>
                        <a:pt x="497804" y="65628"/>
                        <a:pt x="468039" y="56568"/>
                      </a:cubicBezTo>
                      <a:cubicBezTo>
                        <a:pt x="469488" y="58406"/>
                        <a:pt x="470915" y="60276"/>
                        <a:pt x="472277" y="62179"/>
                      </a:cubicBezTo>
                      <a:cubicBezTo>
                        <a:pt x="473748" y="64233"/>
                        <a:pt x="475229" y="66590"/>
                        <a:pt x="474861" y="69088"/>
                      </a:cubicBezTo>
                      <a:cubicBezTo>
                        <a:pt x="474342" y="72624"/>
                        <a:pt x="470483" y="74537"/>
                        <a:pt x="467034" y="75489"/>
                      </a:cubicBezTo>
                      <a:cubicBezTo>
                        <a:pt x="447756" y="80797"/>
                        <a:pt x="427484" y="74407"/>
                        <a:pt x="407925" y="70234"/>
                      </a:cubicBezTo>
                      <a:cubicBezTo>
                        <a:pt x="383944" y="65120"/>
                        <a:pt x="359260" y="63336"/>
                        <a:pt x="334793" y="64969"/>
                      </a:cubicBezTo>
                      <a:cubicBezTo>
                        <a:pt x="291502" y="67845"/>
                        <a:pt x="249681" y="81219"/>
                        <a:pt x="207029" y="89166"/>
                      </a:cubicBezTo>
                      <a:cubicBezTo>
                        <a:pt x="164375" y="97112"/>
                        <a:pt x="118544" y="99243"/>
                        <a:pt x="79307" y="80743"/>
                      </a:cubicBezTo>
                      <a:cubicBezTo>
                        <a:pt x="67079" y="74981"/>
                        <a:pt x="54710" y="65769"/>
                        <a:pt x="52580" y="52416"/>
                      </a:cubicBezTo>
                      <a:cubicBezTo>
                        <a:pt x="49974" y="36058"/>
                        <a:pt x="63716" y="21764"/>
                        <a:pt x="77664" y="12844"/>
                      </a:cubicBezTo>
                      <a:cubicBezTo>
                        <a:pt x="85502" y="7828"/>
                        <a:pt x="93795" y="3536"/>
                        <a:pt x="102402" y="0"/>
                      </a:cubicBezTo>
                      <a:cubicBezTo>
                        <a:pt x="76345" y="2000"/>
                        <a:pt x="50580" y="5763"/>
                        <a:pt x="25356" y="11547"/>
                      </a:cubicBezTo>
                      <a:cubicBezTo>
                        <a:pt x="11884" y="20629"/>
                        <a:pt x="1094" y="34792"/>
                        <a:pt x="88" y="50935"/>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3"/>
                <p:cNvSpPr/>
                <p:nvPr/>
              </p:nvSpPr>
              <p:spPr>
                <a:xfrm>
                  <a:off x="4592352" y="3367735"/>
                  <a:ext cx="1283863" cy="294069"/>
                </a:xfrm>
                <a:custGeom>
                  <a:rect b="b" l="l" r="r" t="t"/>
                  <a:pathLst>
                    <a:path extrusionOk="0" h="96813" w="422671">
                      <a:moveTo>
                        <a:pt x="334" y="54214"/>
                      </a:moveTo>
                      <a:cubicBezTo>
                        <a:pt x="2463" y="67567"/>
                        <a:pt x="14832" y="76778"/>
                        <a:pt x="27060" y="82541"/>
                      </a:cubicBezTo>
                      <a:cubicBezTo>
                        <a:pt x="66308" y="101040"/>
                        <a:pt x="112129" y="98911"/>
                        <a:pt x="154782" y="90964"/>
                      </a:cubicBezTo>
                      <a:cubicBezTo>
                        <a:pt x="197435" y="83017"/>
                        <a:pt x="239255" y="69642"/>
                        <a:pt x="282546" y="66767"/>
                      </a:cubicBezTo>
                      <a:cubicBezTo>
                        <a:pt x="307014" y="65145"/>
                        <a:pt x="331697" y="66918"/>
                        <a:pt x="355678" y="72032"/>
                      </a:cubicBezTo>
                      <a:cubicBezTo>
                        <a:pt x="375237" y="76206"/>
                        <a:pt x="395509" y="82595"/>
                        <a:pt x="414787" y="77287"/>
                      </a:cubicBezTo>
                      <a:cubicBezTo>
                        <a:pt x="418236" y="76335"/>
                        <a:pt x="422096" y="74421"/>
                        <a:pt x="422614" y="70886"/>
                      </a:cubicBezTo>
                      <a:cubicBezTo>
                        <a:pt x="422982" y="68389"/>
                        <a:pt x="421501" y="66031"/>
                        <a:pt x="420031" y="63977"/>
                      </a:cubicBezTo>
                      <a:cubicBezTo>
                        <a:pt x="418668" y="62074"/>
                        <a:pt x="417252" y="60204"/>
                        <a:pt x="415792" y="58366"/>
                      </a:cubicBezTo>
                      <a:cubicBezTo>
                        <a:pt x="374599" y="45824"/>
                        <a:pt x="333222" y="33963"/>
                        <a:pt x="291315" y="24189"/>
                      </a:cubicBezTo>
                      <a:cubicBezTo>
                        <a:pt x="212928" y="5917"/>
                        <a:pt x="130152" y="-4365"/>
                        <a:pt x="50144" y="1787"/>
                      </a:cubicBezTo>
                      <a:cubicBezTo>
                        <a:pt x="41538" y="5323"/>
                        <a:pt x="33245" y="9615"/>
                        <a:pt x="25406" y="14631"/>
                      </a:cubicBezTo>
                      <a:cubicBezTo>
                        <a:pt x="11459" y="23562"/>
                        <a:pt x="-2294" y="37855"/>
                        <a:pt x="322" y="5420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53"/>
                <p:cNvSpPr/>
                <p:nvPr/>
              </p:nvSpPr>
              <p:spPr>
                <a:xfrm>
                  <a:off x="4347367" y="3408193"/>
                  <a:ext cx="3940944" cy="693735"/>
                </a:xfrm>
                <a:custGeom>
                  <a:rect b="b" l="l" r="r" t="t"/>
                  <a:pathLst>
                    <a:path extrusionOk="0" h="228390" w="1297430">
                      <a:moveTo>
                        <a:pt x="790622" y="127159"/>
                      </a:moveTo>
                      <a:cubicBezTo>
                        <a:pt x="779107" y="124996"/>
                        <a:pt x="767636" y="122607"/>
                        <a:pt x="756207" y="120077"/>
                      </a:cubicBezTo>
                      <a:cubicBezTo>
                        <a:pt x="698612" y="107330"/>
                        <a:pt x="642055" y="90355"/>
                        <a:pt x="585628" y="72775"/>
                      </a:cubicBezTo>
                      <a:cubicBezTo>
                        <a:pt x="592807" y="81306"/>
                        <a:pt x="598451" y="91512"/>
                        <a:pt x="594353" y="101308"/>
                      </a:cubicBezTo>
                      <a:cubicBezTo>
                        <a:pt x="591445" y="108271"/>
                        <a:pt x="584276" y="112487"/>
                        <a:pt x="577162" y="115017"/>
                      </a:cubicBezTo>
                      <a:cubicBezTo>
                        <a:pt x="535428" y="129840"/>
                        <a:pt x="491705" y="102692"/>
                        <a:pt x="448230" y="94247"/>
                      </a:cubicBezTo>
                      <a:cubicBezTo>
                        <a:pt x="380623" y="81111"/>
                        <a:pt x="313578" y="113958"/>
                        <a:pt x="245701" y="125602"/>
                      </a:cubicBezTo>
                      <a:cubicBezTo>
                        <a:pt x="212357" y="131322"/>
                        <a:pt x="178126" y="131894"/>
                        <a:pt x="144609" y="127289"/>
                      </a:cubicBezTo>
                      <a:cubicBezTo>
                        <a:pt x="105568" y="121926"/>
                        <a:pt x="65012" y="107816"/>
                        <a:pt x="41464" y="76224"/>
                      </a:cubicBezTo>
                      <a:cubicBezTo>
                        <a:pt x="33528" y="65574"/>
                        <a:pt x="27711" y="52654"/>
                        <a:pt x="28533" y="39388"/>
                      </a:cubicBezTo>
                      <a:cubicBezTo>
                        <a:pt x="29539" y="23246"/>
                        <a:pt x="40329" y="9093"/>
                        <a:pt x="53800" y="0"/>
                      </a:cubicBezTo>
                      <a:cubicBezTo>
                        <a:pt x="35561" y="4184"/>
                        <a:pt x="17591" y="9428"/>
                        <a:pt x="0" y="15850"/>
                      </a:cubicBezTo>
                      <a:lnTo>
                        <a:pt x="0" y="228391"/>
                      </a:lnTo>
                      <a:lnTo>
                        <a:pt x="1297430" y="228391"/>
                      </a:lnTo>
                      <a:lnTo>
                        <a:pt x="1297430" y="94421"/>
                      </a:lnTo>
                      <a:cubicBezTo>
                        <a:pt x="1134722" y="147129"/>
                        <a:pt x="958736" y="158784"/>
                        <a:pt x="790622" y="127148"/>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31" name="Google Shape;1831;p53"/>
            <p:cNvGrpSpPr/>
            <p:nvPr/>
          </p:nvGrpSpPr>
          <p:grpSpPr>
            <a:xfrm>
              <a:off x="113" y="4583440"/>
              <a:ext cx="9143784" cy="560116"/>
              <a:chOff x="4201302" y="4550000"/>
              <a:chExt cx="3940947" cy="241409"/>
            </a:xfrm>
          </p:grpSpPr>
          <p:sp>
            <p:nvSpPr>
              <p:cNvPr id="1832" name="Google Shape;1832;p53"/>
              <p:cNvSpPr/>
              <p:nvPr/>
            </p:nvSpPr>
            <p:spPr>
              <a:xfrm>
                <a:off x="4201302" y="4612050"/>
                <a:ext cx="3940944" cy="179313"/>
              </a:xfrm>
              <a:custGeom>
                <a:rect b="b" l="l" r="r" t="t"/>
                <a:pathLst>
                  <a:path extrusionOk="0" h="59033" w="1297430">
                    <a:moveTo>
                      <a:pt x="0" y="0"/>
                    </a:moveTo>
                    <a:lnTo>
                      <a:pt x="1297430" y="0"/>
                    </a:lnTo>
                    <a:lnTo>
                      <a:pt x="1297430" y="59033"/>
                    </a:lnTo>
                    <a:lnTo>
                      <a:pt x="0" y="5903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3"/>
              <p:cNvSpPr/>
              <p:nvPr/>
            </p:nvSpPr>
            <p:spPr>
              <a:xfrm>
                <a:off x="4201302" y="4612050"/>
                <a:ext cx="3940944" cy="179313"/>
              </a:xfrm>
              <a:custGeom>
                <a:rect b="b" l="l" r="r" t="t"/>
                <a:pathLst>
                  <a:path extrusionOk="0" h="59033" w="1297430">
                    <a:moveTo>
                      <a:pt x="0" y="0"/>
                    </a:moveTo>
                    <a:lnTo>
                      <a:pt x="1297430" y="0"/>
                    </a:lnTo>
                    <a:lnTo>
                      <a:pt x="1297430" y="59033"/>
                    </a:lnTo>
                    <a:lnTo>
                      <a:pt x="0" y="59033"/>
                    </a:ln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53"/>
              <p:cNvSpPr/>
              <p:nvPr/>
            </p:nvSpPr>
            <p:spPr>
              <a:xfrm>
                <a:off x="4201302" y="4612050"/>
                <a:ext cx="3940944" cy="27091"/>
              </a:xfrm>
              <a:custGeom>
                <a:rect b="b" l="l" r="r" t="t"/>
                <a:pathLst>
                  <a:path extrusionOk="0" h="8919" w="1297430">
                    <a:moveTo>
                      <a:pt x="0" y="0"/>
                    </a:moveTo>
                    <a:lnTo>
                      <a:pt x="1297430" y="0"/>
                    </a:lnTo>
                    <a:lnTo>
                      <a:pt x="1297430" y="8920"/>
                    </a:lnTo>
                    <a:lnTo>
                      <a:pt x="0" y="8920"/>
                    </a:lnTo>
                    <a:close/>
                  </a:path>
                </a:pathLst>
              </a:custGeom>
              <a:solidFill>
                <a:srgbClr val="496958">
                  <a:alpha val="6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53"/>
              <p:cNvSpPr/>
              <p:nvPr/>
            </p:nvSpPr>
            <p:spPr>
              <a:xfrm>
                <a:off x="4201305" y="4669504"/>
                <a:ext cx="3940944" cy="121904"/>
              </a:xfrm>
              <a:custGeom>
                <a:rect b="b" l="l" r="r" t="t"/>
                <a:pathLst>
                  <a:path extrusionOk="0" h="40133" w="1297430">
                    <a:moveTo>
                      <a:pt x="1212643" y="28251"/>
                    </a:moveTo>
                    <a:cubicBezTo>
                      <a:pt x="1196069" y="24500"/>
                      <a:pt x="1179980" y="18748"/>
                      <a:pt x="1163319" y="15342"/>
                    </a:cubicBezTo>
                    <a:cubicBezTo>
                      <a:pt x="1132743" y="9093"/>
                      <a:pt x="1100545" y="11072"/>
                      <a:pt x="1070921" y="20845"/>
                    </a:cubicBezTo>
                    <a:cubicBezTo>
                      <a:pt x="1056378" y="25646"/>
                      <a:pt x="1044323" y="31063"/>
                      <a:pt x="1028624" y="32219"/>
                    </a:cubicBezTo>
                    <a:cubicBezTo>
                      <a:pt x="1012828" y="33387"/>
                      <a:pt x="996805" y="31744"/>
                      <a:pt x="981625" y="27170"/>
                    </a:cubicBezTo>
                    <a:cubicBezTo>
                      <a:pt x="968240" y="23137"/>
                      <a:pt x="955417" y="16921"/>
                      <a:pt x="941577" y="14953"/>
                    </a:cubicBezTo>
                    <a:cubicBezTo>
                      <a:pt x="927738" y="12985"/>
                      <a:pt x="911909" y="16326"/>
                      <a:pt x="903855" y="27744"/>
                    </a:cubicBezTo>
                    <a:cubicBezTo>
                      <a:pt x="860726" y="-5027"/>
                      <a:pt x="795022" y="-3676"/>
                      <a:pt x="753277" y="30846"/>
                    </a:cubicBezTo>
                    <a:cubicBezTo>
                      <a:pt x="744163" y="25516"/>
                      <a:pt x="731805" y="26414"/>
                      <a:pt x="723566" y="33009"/>
                    </a:cubicBezTo>
                    <a:cubicBezTo>
                      <a:pt x="682199" y="8866"/>
                      <a:pt x="660305" y="-3860"/>
                      <a:pt x="615825" y="13904"/>
                    </a:cubicBezTo>
                    <a:cubicBezTo>
                      <a:pt x="573302" y="30879"/>
                      <a:pt x="525838" y="35474"/>
                      <a:pt x="480892" y="26651"/>
                    </a:cubicBezTo>
                    <a:cubicBezTo>
                      <a:pt x="470059" y="24522"/>
                      <a:pt x="459236" y="21635"/>
                      <a:pt x="448197" y="21721"/>
                    </a:cubicBezTo>
                    <a:cubicBezTo>
                      <a:pt x="437158" y="21808"/>
                      <a:pt x="421632" y="25581"/>
                      <a:pt x="414691" y="34176"/>
                    </a:cubicBezTo>
                    <a:cubicBezTo>
                      <a:pt x="388829" y="21462"/>
                      <a:pt x="355020" y="20802"/>
                      <a:pt x="328022" y="30868"/>
                    </a:cubicBezTo>
                    <a:cubicBezTo>
                      <a:pt x="301653" y="14347"/>
                      <a:pt x="269260" y="7677"/>
                      <a:pt x="238500" y="12445"/>
                    </a:cubicBezTo>
                    <a:cubicBezTo>
                      <a:pt x="227288" y="14185"/>
                      <a:pt x="214151" y="18424"/>
                      <a:pt x="208519" y="28284"/>
                    </a:cubicBezTo>
                    <a:cubicBezTo>
                      <a:pt x="138252" y="39475"/>
                      <a:pt x="64795" y="29311"/>
                      <a:pt x="0" y="0"/>
                    </a:cubicBezTo>
                    <a:lnTo>
                      <a:pt x="0" y="40134"/>
                    </a:lnTo>
                    <a:lnTo>
                      <a:pt x="1297430" y="40134"/>
                    </a:lnTo>
                    <a:lnTo>
                      <a:pt x="1297430" y="18067"/>
                    </a:lnTo>
                    <a:cubicBezTo>
                      <a:pt x="1270465" y="29592"/>
                      <a:pt x="1240343" y="34533"/>
                      <a:pt x="1212643" y="282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6" name="Google Shape;1836;p53"/>
              <p:cNvGrpSpPr/>
              <p:nvPr/>
            </p:nvGrpSpPr>
            <p:grpSpPr>
              <a:xfrm>
                <a:off x="4262563" y="4550000"/>
                <a:ext cx="3754734" cy="81279"/>
                <a:chOff x="4262563" y="4550000"/>
                <a:chExt cx="3754734" cy="81279"/>
              </a:xfrm>
            </p:grpSpPr>
            <p:sp>
              <p:nvSpPr>
                <p:cNvPr id="1837" name="Google Shape;1837;p53"/>
                <p:cNvSpPr/>
                <p:nvPr/>
              </p:nvSpPr>
              <p:spPr>
                <a:xfrm>
                  <a:off x="4479443" y="4575278"/>
                  <a:ext cx="27374" cy="52151"/>
                </a:xfrm>
                <a:custGeom>
                  <a:rect b="b" l="l" r="r" t="t"/>
                  <a:pathLst>
                    <a:path extrusionOk="0" h="17169" w="9012">
                      <a:moveTo>
                        <a:pt x="0" y="0"/>
                      </a:moveTo>
                      <a:cubicBezTo>
                        <a:pt x="1049" y="2627"/>
                        <a:pt x="2649" y="5676"/>
                        <a:pt x="4238" y="8726"/>
                      </a:cubicBezTo>
                      <a:cubicBezTo>
                        <a:pt x="5838" y="11764"/>
                        <a:pt x="7439" y="14813"/>
                        <a:pt x="9006" y="17170"/>
                      </a:cubicBezTo>
                      <a:lnTo>
                        <a:pt x="9006" y="17170"/>
                      </a:lnTo>
                      <a:cubicBezTo>
                        <a:pt x="9093" y="14347"/>
                        <a:pt x="8207" y="10748"/>
                        <a:pt x="6509" y="7536"/>
                      </a:cubicBezTo>
                      <a:cubicBezTo>
                        <a:pt x="4833" y="4314"/>
                        <a:pt x="2368" y="1536"/>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53"/>
                <p:cNvSpPr/>
                <p:nvPr/>
              </p:nvSpPr>
              <p:spPr>
                <a:xfrm>
                  <a:off x="4506616" y="4553315"/>
                  <a:ext cx="49302" cy="77964"/>
                </a:xfrm>
                <a:custGeom>
                  <a:rect b="b" l="l" r="r" t="t"/>
                  <a:pathLst>
                    <a:path extrusionOk="0" h="25667" w="16231">
                      <a:moveTo>
                        <a:pt x="16232" y="0"/>
                      </a:moveTo>
                      <a:cubicBezTo>
                        <a:pt x="14178" y="876"/>
                        <a:pt x="12015" y="2260"/>
                        <a:pt x="9972" y="4066"/>
                      </a:cubicBezTo>
                      <a:cubicBezTo>
                        <a:pt x="7939" y="5871"/>
                        <a:pt x="6037" y="8098"/>
                        <a:pt x="4490" y="10542"/>
                      </a:cubicBezTo>
                      <a:cubicBezTo>
                        <a:pt x="2944" y="12996"/>
                        <a:pt x="1744" y="15656"/>
                        <a:pt x="998" y="18273"/>
                      </a:cubicBezTo>
                      <a:cubicBezTo>
                        <a:pt x="241" y="20889"/>
                        <a:pt x="-73" y="23440"/>
                        <a:pt x="14" y="25668"/>
                      </a:cubicBezTo>
                      <a:lnTo>
                        <a:pt x="14" y="25668"/>
                      </a:lnTo>
                      <a:cubicBezTo>
                        <a:pt x="2425" y="21905"/>
                        <a:pt x="5031" y="17224"/>
                        <a:pt x="7907" y="12704"/>
                      </a:cubicBezTo>
                      <a:cubicBezTo>
                        <a:pt x="10761" y="8163"/>
                        <a:pt x="13864" y="3795"/>
                        <a:pt x="1622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53"/>
                <p:cNvSpPr/>
                <p:nvPr/>
              </p:nvSpPr>
              <p:spPr>
                <a:xfrm>
                  <a:off x="4508466" y="4569731"/>
                  <a:ext cx="76059" cy="59903"/>
                </a:xfrm>
                <a:custGeom>
                  <a:rect b="b" l="l" r="r" t="t"/>
                  <a:pathLst>
                    <a:path extrusionOk="0" h="19721" w="25040">
                      <a:moveTo>
                        <a:pt x="25029" y="0"/>
                      </a:moveTo>
                      <a:cubicBezTo>
                        <a:pt x="22705" y="184"/>
                        <a:pt x="20088" y="833"/>
                        <a:pt x="17461" y="1925"/>
                      </a:cubicBezTo>
                      <a:cubicBezTo>
                        <a:pt x="14834" y="3017"/>
                        <a:pt x="12196" y="4563"/>
                        <a:pt x="9817" y="6433"/>
                      </a:cubicBezTo>
                      <a:cubicBezTo>
                        <a:pt x="7438" y="8304"/>
                        <a:pt x="5319" y="10509"/>
                        <a:pt x="3643" y="12812"/>
                      </a:cubicBezTo>
                      <a:cubicBezTo>
                        <a:pt x="1968" y="15115"/>
                        <a:pt x="724" y="17504"/>
                        <a:pt x="0" y="19721"/>
                      </a:cubicBezTo>
                      <a:lnTo>
                        <a:pt x="0" y="19721"/>
                      </a:lnTo>
                      <a:cubicBezTo>
                        <a:pt x="3741" y="16910"/>
                        <a:pt x="8011" y="13234"/>
                        <a:pt x="12444" y="9763"/>
                      </a:cubicBezTo>
                      <a:cubicBezTo>
                        <a:pt x="16856" y="6271"/>
                        <a:pt x="21429" y="2984"/>
                        <a:pt x="25040" y="0"/>
                      </a:cubicBezTo>
                      <a:lnTo>
                        <a:pt x="2504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3"/>
                <p:cNvSpPr/>
                <p:nvPr/>
              </p:nvSpPr>
              <p:spPr>
                <a:xfrm>
                  <a:off x="4856896" y="4571899"/>
                  <a:ext cx="46796" cy="53594"/>
                </a:xfrm>
                <a:custGeom>
                  <a:rect b="b" l="l" r="r" t="t"/>
                  <a:pathLst>
                    <a:path extrusionOk="0" h="17644" w="15406">
                      <a:moveTo>
                        <a:pt x="0" y="0"/>
                      </a:moveTo>
                      <a:cubicBezTo>
                        <a:pt x="1784" y="2898"/>
                        <a:pt x="4411" y="6152"/>
                        <a:pt x="7158" y="9298"/>
                      </a:cubicBezTo>
                      <a:cubicBezTo>
                        <a:pt x="9904" y="12434"/>
                        <a:pt x="12769" y="15482"/>
                        <a:pt x="15407" y="17645"/>
                      </a:cubicBezTo>
                      <a:cubicBezTo>
                        <a:pt x="14499" y="14369"/>
                        <a:pt x="12337" y="10531"/>
                        <a:pt x="9482" y="7276"/>
                      </a:cubicBezTo>
                      <a:cubicBezTo>
                        <a:pt x="6639" y="4011"/>
                        <a:pt x="3135" y="1341"/>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3"/>
                <p:cNvSpPr/>
                <p:nvPr/>
              </p:nvSpPr>
              <p:spPr>
                <a:xfrm>
                  <a:off x="4897047" y="4567204"/>
                  <a:ext cx="12247" cy="61479"/>
                </a:xfrm>
                <a:custGeom>
                  <a:rect b="b" l="l" r="r" t="t"/>
                  <a:pathLst>
                    <a:path extrusionOk="0" h="20240" w="4032">
                      <a:moveTo>
                        <a:pt x="4033" y="0"/>
                      </a:moveTo>
                      <a:cubicBezTo>
                        <a:pt x="2162" y="2325"/>
                        <a:pt x="659" y="5968"/>
                        <a:pt x="184" y="9796"/>
                      </a:cubicBezTo>
                      <a:cubicBezTo>
                        <a:pt x="-314" y="13613"/>
                        <a:pt x="227" y="17526"/>
                        <a:pt x="1460" y="20240"/>
                      </a:cubicBezTo>
                      <a:lnTo>
                        <a:pt x="1460" y="20240"/>
                      </a:lnTo>
                      <a:cubicBezTo>
                        <a:pt x="2022" y="17310"/>
                        <a:pt x="2400" y="13720"/>
                        <a:pt x="2865" y="10131"/>
                      </a:cubicBezTo>
                      <a:cubicBezTo>
                        <a:pt x="3309" y="6552"/>
                        <a:pt x="3849" y="2973"/>
                        <a:pt x="4033"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3"/>
                <p:cNvSpPr/>
                <p:nvPr/>
              </p:nvSpPr>
              <p:spPr>
                <a:xfrm>
                  <a:off x="5054730" y="4572324"/>
                  <a:ext cx="38063" cy="50280"/>
                </a:xfrm>
                <a:custGeom>
                  <a:rect b="b" l="l" r="r" t="t"/>
                  <a:pathLst>
                    <a:path extrusionOk="0" h="16553" w="12531">
                      <a:moveTo>
                        <a:pt x="0" y="0"/>
                      </a:moveTo>
                      <a:cubicBezTo>
                        <a:pt x="1687" y="2530"/>
                        <a:pt x="3968" y="5406"/>
                        <a:pt x="6185" y="8336"/>
                      </a:cubicBezTo>
                      <a:cubicBezTo>
                        <a:pt x="8412" y="11255"/>
                        <a:pt x="10553" y="14239"/>
                        <a:pt x="12531" y="16553"/>
                      </a:cubicBezTo>
                      <a:lnTo>
                        <a:pt x="12531" y="16553"/>
                      </a:lnTo>
                      <a:cubicBezTo>
                        <a:pt x="12531" y="16553"/>
                        <a:pt x="12531" y="16553"/>
                        <a:pt x="12531" y="16553"/>
                      </a:cubicBezTo>
                      <a:cubicBezTo>
                        <a:pt x="12250" y="13537"/>
                        <a:pt x="10758" y="9796"/>
                        <a:pt x="8379" y="6682"/>
                      </a:cubicBezTo>
                      <a:cubicBezTo>
                        <a:pt x="6023" y="3547"/>
                        <a:pt x="2833" y="1092"/>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53"/>
                <p:cNvSpPr/>
                <p:nvPr/>
              </p:nvSpPr>
              <p:spPr>
                <a:xfrm>
                  <a:off x="5089383" y="4556139"/>
                  <a:ext cx="41690" cy="68210"/>
                </a:xfrm>
                <a:custGeom>
                  <a:rect b="b" l="l" r="r" t="t"/>
                  <a:pathLst>
                    <a:path extrusionOk="0" h="22456" w="13725">
                      <a:moveTo>
                        <a:pt x="13715" y="11"/>
                      </a:moveTo>
                      <a:cubicBezTo>
                        <a:pt x="11812" y="476"/>
                        <a:pt x="9725" y="1470"/>
                        <a:pt x="7790" y="2962"/>
                      </a:cubicBezTo>
                      <a:cubicBezTo>
                        <a:pt x="5865" y="4454"/>
                        <a:pt x="4103" y="6444"/>
                        <a:pt x="2784" y="8682"/>
                      </a:cubicBezTo>
                      <a:cubicBezTo>
                        <a:pt x="1465" y="10931"/>
                        <a:pt x="579" y="13428"/>
                        <a:pt x="211" y="15839"/>
                      </a:cubicBezTo>
                      <a:cubicBezTo>
                        <a:pt x="-167" y="18250"/>
                        <a:pt x="-16" y="20564"/>
                        <a:pt x="503" y="22456"/>
                      </a:cubicBezTo>
                      <a:cubicBezTo>
                        <a:pt x="1173" y="20607"/>
                        <a:pt x="1897" y="18596"/>
                        <a:pt x="2784" y="16564"/>
                      </a:cubicBezTo>
                      <a:cubicBezTo>
                        <a:pt x="3660" y="14531"/>
                        <a:pt x="4687" y="12466"/>
                        <a:pt x="5855" y="10487"/>
                      </a:cubicBezTo>
                      <a:cubicBezTo>
                        <a:pt x="7022" y="8509"/>
                        <a:pt x="8331" y="6606"/>
                        <a:pt x="9682" y="4854"/>
                      </a:cubicBezTo>
                      <a:cubicBezTo>
                        <a:pt x="11034" y="3092"/>
                        <a:pt x="12428" y="1481"/>
                        <a:pt x="1372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53"/>
                <p:cNvSpPr/>
                <p:nvPr/>
              </p:nvSpPr>
              <p:spPr>
                <a:xfrm>
                  <a:off x="5093045" y="4574953"/>
                  <a:ext cx="56947" cy="48141"/>
                </a:xfrm>
                <a:custGeom>
                  <a:rect b="b" l="l" r="r" t="t"/>
                  <a:pathLst>
                    <a:path extrusionOk="0" h="15849" w="18748">
                      <a:moveTo>
                        <a:pt x="18737" y="0"/>
                      </a:moveTo>
                      <a:cubicBezTo>
                        <a:pt x="16932" y="129"/>
                        <a:pt x="14910" y="627"/>
                        <a:pt x="12877" y="1514"/>
                      </a:cubicBezTo>
                      <a:cubicBezTo>
                        <a:pt x="10845" y="2389"/>
                        <a:pt x="8823" y="3633"/>
                        <a:pt x="7028" y="5157"/>
                      </a:cubicBezTo>
                      <a:cubicBezTo>
                        <a:pt x="5233" y="6681"/>
                        <a:pt x="3665" y="8465"/>
                        <a:pt x="2465" y="10325"/>
                      </a:cubicBezTo>
                      <a:cubicBezTo>
                        <a:pt x="1265" y="12185"/>
                        <a:pt x="433" y="14099"/>
                        <a:pt x="0" y="15850"/>
                      </a:cubicBezTo>
                      <a:cubicBezTo>
                        <a:pt x="2714" y="13461"/>
                        <a:pt x="5828" y="10444"/>
                        <a:pt x="9147" y="7665"/>
                      </a:cubicBezTo>
                      <a:cubicBezTo>
                        <a:pt x="12445" y="4865"/>
                        <a:pt x="15937" y="2292"/>
                        <a:pt x="18748" y="11"/>
                      </a:cubicBezTo>
                      <a:lnTo>
                        <a:pt x="18748"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53"/>
                <p:cNvSpPr/>
                <p:nvPr/>
              </p:nvSpPr>
              <p:spPr>
                <a:xfrm>
                  <a:off x="5028662" y="4588117"/>
                  <a:ext cx="56750" cy="38424"/>
                </a:xfrm>
                <a:custGeom>
                  <a:rect b="b" l="l" r="r" t="t"/>
                  <a:pathLst>
                    <a:path extrusionOk="0" h="12650" w="18683">
                      <a:moveTo>
                        <a:pt x="0" y="0"/>
                      </a:moveTo>
                      <a:cubicBezTo>
                        <a:pt x="2433" y="2206"/>
                        <a:pt x="5709" y="4530"/>
                        <a:pt x="9028" y="6790"/>
                      </a:cubicBezTo>
                      <a:cubicBezTo>
                        <a:pt x="12358" y="9028"/>
                        <a:pt x="15732" y="11212"/>
                        <a:pt x="18683" y="12650"/>
                      </a:cubicBezTo>
                      <a:lnTo>
                        <a:pt x="18683" y="12650"/>
                      </a:lnTo>
                      <a:cubicBezTo>
                        <a:pt x="17105" y="9774"/>
                        <a:pt x="14174" y="6671"/>
                        <a:pt x="10693" y="4325"/>
                      </a:cubicBezTo>
                      <a:cubicBezTo>
                        <a:pt x="7223" y="1968"/>
                        <a:pt x="3255" y="40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53"/>
                <p:cNvSpPr/>
                <p:nvPr/>
              </p:nvSpPr>
              <p:spPr>
                <a:xfrm>
                  <a:off x="6081075" y="4571899"/>
                  <a:ext cx="46796" cy="53594"/>
                </a:xfrm>
                <a:custGeom>
                  <a:rect b="b" l="l" r="r" t="t"/>
                  <a:pathLst>
                    <a:path extrusionOk="0" h="17644" w="15406">
                      <a:moveTo>
                        <a:pt x="0" y="0"/>
                      </a:moveTo>
                      <a:cubicBezTo>
                        <a:pt x="1784" y="2898"/>
                        <a:pt x="4411" y="6152"/>
                        <a:pt x="7158" y="9298"/>
                      </a:cubicBezTo>
                      <a:cubicBezTo>
                        <a:pt x="9904" y="12434"/>
                        <a:pt x="12769" y="15482"/>
                        <a:pt x="15407" y="17645"/>
                      </a:cubicBezTo>
                      <a:cubicBezTo>
                        <a:pt x="14499" y="14369"/>
                        <a:pt x="12337" y="10531"/>
                        <a:pt x="9482" y="7276"/>
                      </a:cubicBezTo>
                      <a:cubicBezTo>
                        <a:pt x="6639" y="4011"/>
                        <a:pt x="3135" y="1341"/>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3"/>
                <p:cNvSpPr/>
                <p:nvPr/>
              </p:nvSpPr>
              <p:spPr>
                <a:xfrm>
                  <a:off x="6121227" y="4567204"/>
                  <a:ext cx="12247" cy="61479"/>
                </a:xfrm>
                <a:custGeom>
                  <a:rect b="b" l="l" r="r" t="t"/>
                  <a:pathLst>
                    <a:path extrusionOk="0" h="20240" w="4032">
                      <a:moveTo>
                        <a:pt x="4033" y="0"/>
                      </a:moveTo>
                      <a:cubicBezTo>
                        <a:pt x="2162" y="2325"/>
                        <a:pt x="659" y="5968"/>
                        <a:pt x="184" y="9796"/>
                      </a:cubicBezTo>
                      <a:cubicBezTo>
                        <a:pt x="-314" y="13613"/>
                        <a:pt x="227" y="17526"/>
                        <a:pt x="1460" y="20240"/>
                      </a:cubicBezTo>
                      <a:lnTo>
                        <a:pt x="1460" y="20240"/>
                      </a:lnTo>
                      <a:cubicBezTo>
                        <a:pt x="2022" y="17310"/>
                        <a:pt x="2401" y="13720"/>
                        <a:pt x="2865" y="10131"/>
                      </a:cubicBezTo>
                      <a:cubicBezTo>
                        <a:pt x="3309" y="6552"/>
                        <a:pt x="3849" y="2973"/>
                        <a:pt x="4033"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53"/>
                <p:cNvSpPr/>
                <p:nvPr/>
              </p:nvSpPr>
              <p:spPr>
                <a:xfrm>
                  <a:off x="6278912" y="4572324"/>
                  <a:ext cx="38060" cy="50280"/>
                </a:xfrm>
                <a:custGeom>
                  <a:rect b="b" l="l" r="r" t="t"/>
                  <a:pathLst>
                    <a:path extrusionOk="0" h="16553" w="12530">
                      <a:moveTo>
                        <a:pt x="0" y="0"/>
                      </a:moveTo>
                      <a:cubicBezTo>
                        <a:pt x="1686" y="2530"/>
                        <a:pt x="3968" y="5406"/>
                        <a:pt x="6184" y="8336"/>
                      </a:cubicBezTo>
                      <a:cubicBezTo>
                        <a:pt x="8411" y="11255"/>
                        <a:pt x="10552" y="14239"/>
                        <a:pt x="12531" y="16553"/>
                      </a:cubicBezTo>
                      <a:lnTo>
                        <a:pt x="12531" y="16553"/>
                      </a:lnTo>
                      <a:cubicBezTo>
                        <a:pt x="12531" y="16553"/>
                        <a:pt x="12531" y="16553"/>
                        <a:pt x="12531" y="16553"/>
                      </a:cubicBezTo>
                      <a:cubicBezTo>
                        <a:pt x="12249" y="13537"/>
                        <a:pt x="10758" y="9796"/>
                        <a:pt x="8379" y="6682"/>
                      </a:cubicBezTo>
                      <a:cubicBezTo>
                        <a:pt x="6022" y="3547"/>
                        <a:pt x="2832" y="1092"/>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53"/>
                <p:cNvSpPr/>
                <p:nvPr/>
              </p:nvSpPr>
              <p:spPr>
                <a:xfrm>
                  <a:off x="6313565" y="4556139"/>
                  <a:ext cx="41690" cy="68210"/>
                </a:xfrm>
                <a:custGeom>
                  <a:rect b="b" l="l" r="r" t="t"/>
                  <a:pathLst>
                    <a:path extrusionOk="0" h="22456" w="13725">
                      <a:moveTo>
                        <a:pt x="13715" y="11"/>
                      </a:moveTo>
                      <a:cubicBezTo>
                        <a:pt x="11812" y="476"/>
                        <a:pt x="9725" y="1470"/>
                        <a:pt x="7790" y="2962"/>
                      </a:cubicBezTo>
                      <a:cubicBezTo>
                        <a:pt x="5866" y="4454"/>
                        <a:pt x="4103" y="6444"/>
                        <a:pt x="2784" y="8682"/>
                      </a:cubicBezTo>
                      <a:cubicBezTo>
                        <a:pt x="1465" y="10931"/>
                        <a:pt x="578" y="13428"/>
                        <a:pt x="211" y="15839"/>
                      </a:cubicBezTo>
                      <a:cubicBezTo>
                        <a:pt x="-168" y="18250"/>
                        <a:pt x="-17" y="20564"/>
                        <a:pt x="503" y="22456"/>
                      </a:cubicBezTo>
                      <a:cubicBezTo>
                        <a:pt x="1173" y="20607"/>
                        <a:pt x="1897" y="18596"/>
                        <a:pt x="2784" y="16564"/>
                      </a:cubicBezTo>
                      <a:cubicBezTo>
                        <a:pt x="3660" y="14531"/>
                        <a:pt x="4687" y="12466"/>
                        <a:pt x="5854" y="10487"/>
                      </a:cubicBezTo>
                      <a:cubicBezTo>
                        <a:pt x="7022" y="8509"/>
                        <a:pt x="8330" y="6606"/>
                        <a:pt x="9682" y="4854"/>
                      </a:cubicBezTo>
                      <a:cubicBezTo>
                        <a:pt x="11033" y="3092"/>
                        <a:pt x="12428" y="1481"/>
                        <a:pt x="13726"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53"/>
                <p:cNvSpPr/>
                <p:nvPr/>
              </p:nvSpPr>
              <p:spPr>
                <a:xfrm>
                  <a:off x="6317227" y="4574953"/>
                  <a:ext cx="56944" cy="48141"/>
                </a:xfrm>
                <a:custGeom>
                  <a:rect b="b" l="l" r="r" t="t"/>
                  <a:pathLst>
                    <a:path extrusionOk="0" h="15849" w="18747">
                      <a:moveTo>
                        <a:pt x="18737" y="0"/>
                      </a:moveTo>
                      <a:cubicBezTo>
                        <a:pt x="16931" y="129"/>
                        <a:pt x="14910" y="627"/>
                        <a:pt x="12877" y="1514"/>
                      </a:cubicBezTo>
                      <a:cubicBezTo>
                        <a:pt x="10844" y="2389"/>
                        <a:pt x="8822" y="3633"/>
                        <a:pt x="7028" y="5157"/>
                      </a:cubicBezTo>
                      <a:cubicBezTo>
                        <a:pt x="5233" y="6681"/>
                        <a:pt x="3665" y="8465"/>
                        <a:pt x="2465" y="10325"/>
                      </a:cubicBezTo>
                      <a:cubicBezTo>
                        <a:pt x="1265" y="12185"/>
                        <a:pt x="432" y="14099"/>
                        <a:pt x="0" y="15850"/>
                      </a:cubicBezTo>
                      <a:cubicBezTo>
                        <a:pt x="2714" y="13461"/>
                        <a:pt x="5827" y="10444"/>
                        <a:pt x="9147" y="7665"/>
                      </a:cubicBezTo>
                      <a:cubicBezTo>
                        <a:pt x="12444" y="4865"/>
                        <a:pt x="15936" y="2292"/>
                        <a:pt x="18748" y="11"/>
                      </a:cubicBezTo>
                      <a:lnTo>
                        <a:pt x="18748" y="11"/>
                      </a:lnTo>
                      <a:lnTo>
                        <a:pt x="18748"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53"/>
                <p:cNvSpPr/>
                <p:nvPr/>
              </p:nvSpPr>
              <p:spPr>
                <a:xfrm>
                  <a:off x="6252844" y="4588117"/>
                  <a:ext cx="56750" cy="38424"/>
                </a:xfrm>
                <a:custGeom>
                  <a:rect b="b" l="l" r="r" t="t"/>
                  <a:pathLst>
                    <a:path extrusionOk="0" h="12650" w="18683">
                      <a:moveTo>
                        <a:pt x="0" y="0"/>
                      </a:moveTo>
                      <a:cubicBezTo>
                        <a:pt x="2433" y="2206"/>
                        <a:pt x="5709" y="4530"/>
                        <a:pt x="9028" y="6790"/>
                      </a:cubicBezTo>
                      <a:cubicBezTo>
                        <a:pt x="12358" y="9028"/>
                        <a:pt x="15732" y="11212"/>
                        <a:pt x="18683" y="12650"/>
                      </a:cubicBezTo>
                      <a:lnTo>
                        <a:pt x="18683" y="12650"/>
                      </a:lnTo>
                      <a:cubicBezTo>
                        <a:pt x="17105" y="9774"/>
                        <a:pt x="14175" y="6671"/>
                        <a:pt x="10693" y="4325"/>
                      </a:cubicBezTo>
                      <a:cubicBezTo>
                        <a:pt x="7223" y="1968"/>
                        <a:pt x="3255" y="400"/>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3"/>
                <p:cNvSpPr/>
                <p:nvPr/>
              </p:nvSpPr>
              <p:spPr>
                <a:xfrm>
                  <a:off x="5587339"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53"/>
                <p:cNvSpPr/>
                <p:nvPr/>
              </p:nvSpPr>
              <p:spPr>
                <a:xfrm>
                  <a:off x="5648862" y="4562968"/>
                  <a:ext cx="31332" cy="56880"/>
                </a:xfrm>
                <a:custGeom>
                  <a:rect b="b" l="l" r="r" t="t"/>
                  <a:pathLst>
                    <a:path extrusionOk="0" h="18726" w="10315">
                      <a:moveTo>
                        <a:pt x="10315" y="0"/>
                      </a:moveTo>
                      <a:cubicBezTo>
                        <a:pt x="7536" y="1428"/>
                        <a:pt x="4563" y="4379"/>
                        <a:pt x="2617" y="7958"/>
                      </a:cubicBezTo>
                      <a:cubicBezTo>
                        <a:pt x="649" y="11515"/>
                        <a:pt x="-238" y="15613"/>
                        <a:pt x="54" y="18727"/>
                      </a:cubicBezTo>
                      <a:cubicBezTo>
                        <a:pt x="1622" y="16013"/>
                        <a:pt x="3287" y="12629"/>
                        <a:pt x="5103" y="9320"/>
                      </a:cubicBezTo>
                      <a:cubicBezTo>
                        <a:pt x="6910" y="6011"/>
                        <a:pt x="8866" y="2790"/>
                        <a:pt x="103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53"/>
                <p:cNvSpPr/>
                <p:nvPr/>
              </p:nvSpPr>
              <p:spPr>
                <a:xfrm>
                  <a:off x="5667937"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53"/>
                <p:cNvSpPr/>
                <p:nvPr/>
              </p:nvSpPr>
              <p:spPr>
                <a:xfrm>
                  <a:off x="4262563"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53"/>
                <p:cNvSpPr/>
                <p:nvPr/>
              </p:nvSpPr>
              <p:spPr>
                <a:xfrm>
                  <a:off x="4324086" y="4562968"/>
                  <a:ext cx="31332" cy="56880"/>
                </a:xfrm>
                <a:custGeom>
                  <a:rect b="b" l="l" r="r" t="t"/>
                  <a:pathLst>
                    <a:path extrusionOk="0" h="18726" w="10315">
                      <a:moveTo>
                        <a:pt x="10315" y="0"/>
                      </a:moveTo>
                      <a:cubicBezTo>
                        <a:pt x="7536" y="1428"/>
                        <a:pt x="4563" y="4379"/>
                        <a:pt x="2617" y="7958"/>
                      </a:cubicBezTo>
                      <a:cubicBezTo>
                        <a:pt x="649" y="11515"/>
                        <a:pt x="-238" y="15613"/>
                        <a:pt x="54" y="18727"/>
                      </a:cubicBezTo>
                      <a:cubicBezTo>
                        <a:pt x="1622" y="16013"/>
                        <a:pt x="3287" y="12629"/>
                        <a:pt x="5103" y="9320"/>
                      </a:cubicBezTo>
                      <a:cubicBezTo>
                        <a:pt x="6910" y="6011"/>
                        <a:pt x="8867" y="2790"/>
                        <a:pt x="103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53"/>
                <p:cNvSpPr/>
                <p:nvPr/>
              </p:nvSpPr>
              <p:spPr>
                <a:xfrm>
                  <a:off x="4343164"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53"/>
                <p:cNvSpPr/>
                <p:nvPr/>
              </p:nvSpPr>
              <p:spPr>
                <a:xfrm>
                  <a:off x="6840806" y="4575278"/>
                  <a:ext cx="27374" cy="52151"/>
                </a:xfrm>
                <a:custGeom>
                  <a:rect b="b" l="l" r="r" t="t"/>
                  <a:pathLst>
                    <a:path extrusionOk="0" h="17169" w="9012">
                      <a:moveTo>
                        <a:pt x="0" y="0"/>
                      </a:moveTo>
                      <a:cubicBezTo>
                        <a:pt x="1048" y="2627"/>
                        <a:pt x="2649" y="5676"/>
                        <a:pt x="4238" y="8726"/>
                      </a:cubicBezTo>
                      <a:cubicBezTo>
                        <a:pt x="5838" y="11764"/>
                        <a:pt x="7438" y="14813"/>
                        <a:pt x="9006" y="17170"/>
                      </a:cubicBezTo>
                      <a:lnTo>
                        <a:pt x="9006" y="17170"/>
                      </a:lnTo>
                      <a:cubicBezTo>
                        <a:pt x="9092" y="14347"/>
                        <a:pt x="8206" y="10748"/>
                        <a:pt x="6509" y="7536"/>
                      </a:cubicBezTo>
                      <a:cubicBezTo>
                        <a:pt x="4833" y="4314"/>
                        <a:pt x="2368" y="1536"/>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3"/>
                <p:cNvSpPr/>
                <p:nvPr/>
              </p:nvSpPr>
              <p:spPr>
                <a:xfrm>
                  <a:off x="6867979" y="4553315"/>
                  <a:ext cx="49302" cy="77964"/>
                </a:xfrm>
                <a:custGeom>
                  <a:rect b="b" l="l" r="r" t="t"/>
                  <a:pathLst>
                    <a:path extrusionOk="0" h="25667" w="16231">
                      <a:moveTo>
                        <a:pt x="16232" y="0"/>
                      </a:moveTo>
                      <a:cubicBezTo>
                        <a:pt x="14177" y="876"/>
                        <a:pt x="12015" y="2260"/>
                        <a:pt x="9972" y="4066"/>
                      </a:cubicBezTo>
                      <a:cubicBezTo>
                        <a:pt x="7939" y="5871"/>
                        <a:pt x="6036" y="8098"/>
                        <a:pt x="4490" y="10542"/>
                      </a:cubicBezTo>
                      <a:cubicBezTo>
                        <a:pt x="2944" y="12996"/>
                        <a:pt x="1743" y="15656"/>
                        <a:pt x="998" y="18273"/>
                      </a:cubicBezTo>
                      <a:cubicBezTo>
                        <a:pt x="241" y="20889"/>
                        <a:pt x="-73" y="23440"/>
                        <a:pt x="14" y="25668"/>
                      </a:cubicBezTo>
                      <a:lnTo>
                        <a:pt x="14" y="25668"/>
                      </a:lnTo>
                      <a:cubicBezTo>
                        <a:pt x="2425" y="21905"/>
                        <a:pt x="5030" y="17224"/>
                        <a:pt x="7906" y="12704"/>
                      </a:cubicBezTo>
                      <a:cubicBezTo>
                        <a:pt x="10761" y="8163"/>
                        <a:pt x="13864" y="3795"/>
                        <a:pt x="16221"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3"/>
                <p:cNvSpPr/>
                <p:nvPr/>
              </p:nvSpPr>
              <p:spPr>
                <a:xfrm>
                  <a:off x="6869829" y="4569731"/>
                  <a:ext cx="76059" cy="59903"/>
                </a:xfrm>
                <a:custGeom>
                  <a:rect b="b" l="l" r="r" t="t"/>
                  <a:pathLst>
                    <a:path extrusionOk="0" h="19721" w="25040">
                      <a:moveTo>
                        <a:pt x="25029" y="0"/>
                      </a:moveTo>
                      <a:cubicBezTo>
                        <a:pt x="22705" y="184"/>
                        <a:pt x="20089" y="833"/>
                        <a:pt x="17461" y="1925"/>
                      </a:cubicBezTo>
                      <a:cubicBezTo>
                        <a:pt x="14834" y="3017"/>
                        <a:pt x="12196" y="4563"/>
                        <a:pt x="9817" y="6433"/>
                      </a:cubicBezTo>
                      <a:cubicBezTo>
                        <a:pt x="7438" y="8304"/>
                        <a:pt x="5319" y="10509"/>
                        <a:pt x="3644" y="12812"/>
                      </a:cubicBezTo>
                      <a:cubicBezTo>
                        <a:pt x="1968" y="15115"/>
                        <a:pt x="724" y="17504"/>
                        <a:pt x="0" y="19721"/>
                      </a:cubicBezTo>
                      <a:lnTo>
                        <a:pt x="0" y="19721"/>
                      </a:lnTo>
                      <a:cubicBezTo>
                        <a:pt x="3741" y="16910"/>
                        <a:pt x="8012" y="13234"/>
                        <a:pt x="12445" y="9763"/>
                      </a:cubicBezTo>
                      <a:cubicBezTo>
                        <a:pt x="16856" y="6271"/>
                        <a:pt x="21429" y="2984"/>
                        <a:pt x="25041" y="0"/>
                      </a:cubicBezTo>
                      <a:lnTo>
                        <a:pt x="2504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53"/>
                <p:cNvSpPr/>
                <p:nvPr/>
              </p:nvSpPr>
              <p:spPr>
                <a:xfrm>
                  <a:off x="6623896"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53"/>
                <p:cNvSpPr/>
                <p:nvPr/>
              </p:nvSpPr>
              <p:spPr>
                <a:xfrm>
                  <a:off x="6685452" y="4562968"/>
                  <a:ext cx="31329" cy="56880"/>
                </a:xfrm>
                <a:custGeom>
                  <a:rect b="b" l="l" r="r" t="t"/>
                  <a:pathLst>
                    <a:path extrusionOk="0" h="18726" w="10314">
                      <a:moveTo>
                        <a:pt x="10315" y="0"/>
                      </a:moveTo>
                      <a:cubicBezTo>
                        <a:pt x="7536" y="1428"/>
                        <a:pt x="4563" y="4379"/>
                        <a:pt x="2617" y="7958"/>
                      </a:cubicBezTo>
                      <a:cubicBezTo>
                        <a:pt x="649" y="11515"/>
                        <a:pt x="-238" y="15613"/>
                        <a:pt x="54" y="18727"/>
                      </a:cubicBezTo>
                      <a:cubicBezTo>
                        <a:pt x="1622" y="16013"/>
                        <a:pt x="3287" y="12629"/>
                        <a:pt x="5104" y="9320"/>
                      </a:cubicBezTo>
                      <a:cubicBezTo>
                        <a:pt x="6909" y="6011"/>
                        <a:pt x="8866" y="2790"/>
                        <a:pt x="103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53"/>
                <p:cNvSpPr/>
                <p:nvPr/>
              </p:nvSpPr>
              <p:spPr>
                <a:xfrm>
                  <a:off x="6704494"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ubicBezTo>
                        <a:pt x="23429" y="0"/>
                        <a:pt x="23429" y="0"/>
                        <a:pt x="23429"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53"/>
                <p:cNvSpPr/>
                <p:nvPr/>
              </p:nvSpPr>
              <p:spPr>
                <a:xfrm>
                  <a:off x="5846110" y="4559030"/>
                  <a:ext cx="29424" cy="55434"/>
                </a:xfrm>
                <a:custGeom>
                  <a:rect b="b" l="l" r="r" t="t"/>
                  <a:pathLst>
                    <a:path extrusionOk="0" h="18250" w="9687">
                      <a:moveTo>
                        <a:pt x="0" y="0"/>
                      </a:moveTo>
                      <a:cubicBezTo>
                        <a:pt x="1081" y="5892"/>
                        <a:pt x="5417" y="14055"/>
                        <a:pt x="9687" y="18250"/>
                      </a:cubicBezTo>
                      <a:cubicBezTo>
                        <a:pt x="8606" y="12358"/>
                        <a:pt x="4270" y="4195"/>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53"/>
                <p:cNvSpPr/>
                <p:nvPr/>
              </p:nvSpPr>
              <p:spPr>
                <a:xfrm>
                  <a:off x="5873175" y="4562574"/>
                  <a:ext cx="39591" cy="62691"/>
                </a:xfrm>
                <a:custGeom>
                  <a:rect b="b" l="l" r="r" t="t"/>
                  <a:pathLst>
                    <a:path extrusionOk="0" h="20639" w="13034">
                      <a:moveTo>
                        <a:pt x="13034" y="0"/>
                      </a:moveTo>
                      <a:cubicBezTo>
                        <a:pt x="11337" y="594"/>
                        <a:pt x="9499" y="1622"/>
                        <a:pt x="7802" y="3038"/>
                      </a:cubicBezTo>
                      <a:cubicBezTo>
                        <a:pt x="6093" y="4454"/>
                        <a:pt x="4515" y="6249"/>
                        <a:pt x="3260" y="8249"/>
                      </a:cubicBezTo>
                      <a:cubicBezTo>
                        <a:pt x="2007" y="10250"/>
                        <a:pt x="1076" y="12455"/>
                        <a:pt x="547" y="14607"/>
                      </a:cubicBezTo>
                      <a:cubicBezTo>
                        <a:pt x="17" y="16758"/>
                        <a:pt x="-113" y="18856"/>
                        <a:pt x="93" y="20640"/>
                      </a:cubicBezTo>
                      <a:lnTo>
                        <a:pt x="93" y="20640"/>
                      </a:lnTo>
                      <a:cubicBezTo>
                        <a:pt x="1801" y="17450"/>
                        <a:pt x="3726" y="13612"/>
                        <a:pt x="6018" y="9979"/>
                      </a:cubicBezTo>
                      <a:cubicBezTo>
                        <a:pt x="8288" y="6336"/>
                        <a:pt x="10905" y="2919"/>
                        <a:pt x="13024" y="0"/>
                      </a:cubicBezTo>
                      <a:lnTo>
                        <a:pt x="1302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53"/>
                <p:cNvSpPr/>
                <p:nvPr/>
              </p:nvSpPr>
              <p:spPr>
                <a:xfrm>
                  <a:off x="7127318" y="4571899"/>
                  <a:ext cx="46796" cy="53594"/>
                </a:xfrm>
                <a:custGeom>
                  <a:rect b="b" l="l" r="r" t="t"/>
                  <a:pathLst>
                    <a:path extrusionOk="0" h="17644" w="15406">
                      <a:moveTo>
                        <a:pt x="0" y="0"/>
                      </a:moveTo>
                      <a:cubicBezTo>
                        <a:pt x="1784" y="2898"/>
                        <a:pt x="4411" y="6152"/>
                        <a:pt x="7157" y="9298"/>
                      </a:cubicBezTo>
                      <a:cubicBezTo>
                        <a:pt x="9903" y="12434"/>
                        <a:pt x="12769" y="15482"/>
                        <a:pt x="15407" y="17645"/>
                      </a:cubicBezTo>
                      <a:cubicBezTo>
                        <a:pt x="14498" y="14369"/>
                        <a:pt x="12336" y="10531"/>
                        <a:pt x="9482" y="7276"/>
                      </a:cubicBezTo>
                      <a:cubicBezTo>
                        <a:pt x="6638" y="4011"/>
                        <a:pt x="3135" y="1341"/>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53"/>
                <p:cNvSpPr/>
                <p:nvPr/>
              </p:nvSpPr>
              <p:spPr>
                <a:xfrm>
                  <a:off x="7167500" y="4567204"/>
                  <a:ext cx="12247" cy="61479"/>
                </a:xfrm>
                <a:custGeom>
                  <a:rect b="b" l="l" r="r" t="t"/>
                  <a:pathLst>
                    <a:path extrusionOk="0" h="20240" w="4032">
                      <a:moveTo>
                        <a:pt x="4033" y="0"/>
                      </a:moveTo>
                      <a:cubicBezTo>
                        <a:pt x="2162" y="2325"/>
                        <a:pt x="660" y="5968"/>
                        <a:pt x="184" y="9796"/>
                      </a:cubicBezTo>
                      <a:cubicBezTo>
                        <a:pt x="-314" y="13613"/>
                        <a:pt x="227" y="17526"/>
                        <a:pt x="1460" y="20240"/>
                      </a:cubicBezTo>
                      <a:lnTo>
                        <a:pt x="1460" y="20240"/>
                      </a:lnTo>
                      <a:cubicBezTo>
                        <a:pt x="2022" y="17310"/>
                        <a:pt x="2401" y="13720"/>
                        <a:pt x="2865" y="10131"/>
                      </a:cubicBezTo>
                      <a:cubicBezTo>
                        <a:pt x="3309" y="6552"/>
                        <a:pt x="3849" y="2973"/>
                        <a:pt x="4033"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53"/>
                <p:cNvSpPr/>
                <p:nvPr/>
              </p:nvSpPr>
              <p:spPr>
                <a:xfrm>
                  <a:off x="7325186" y="4572324"/>
                  <a:ext cx="38060" cy="50280"/>
                </a:xfrm>
                <a:custGeom>
                  <a:rect b="b" l="l" r="r" t="t"/>
                  <a:pathLst>
                    <a:path extrusionOk="0" h="16553" w="12530">
                      <a:moveTo>
                        <a:pt x="0" y="0"/>
                      </a:moveTo>
                      <a:cubicBezTo>
                        <a:pt x="1687" y="2530"/>
                        <a:pt x="3968" y="5406"/>
                        <a:pt x="6184" y="8336"/>
                      </a:cubicBezTo>
                      <a:cubicBezTo>
                        <a:pt x="8411" y="11255"/>
                        <a:pt x="10552" y="14239"/>
                        <a:pt x="12531" y="16553"/>
                      </a:cubicBezTo>
                      <a:lnTo>
                        <a:pt x="12531" y="16553"/>
                      </a:lnTo>
                      <a:cubicBezTo>
                        <a:pt x="12531" y="16553"/>
                        <a:pt x="12531" y="16553"/>
                        <a:pt x="12531" y="16553"/>
                      </a:cubicBezTo>
                      <a:cubicBezTo>
                        <a:pt x="12250" y="13537"/>
                        <a:pt x="10758" y="9796"/>
                        <a:pt x="8379" y="6682"/>
                      </a:cubicBezTo>
                      <a:cubicBezTo>
                        <a:pt x="6022" y="3547"/>
                        <a:pt x="2832" y="1092"/>
                        <a:pt x="0" y="0"/>
                      </a:cubicBez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53"/>
                <p:cNvSpPr/>
                <p:nvPr/>
              </p:nvSpPr>
              <p:spPr>
                <a:xfrm>
                  <a:off x="7359805" y="4556139"/>
                  <a:ext cx="41690" cy="68210"/>
                </a:xfrm>
                <a:custGeom>
                  <a:rect b="b" l="l" r="r" t="t"/>
                  <a:pathLst>
                    <a:path extrusionOk="0" h="22456" w="13725">
                      <a:moveTo>
                        <a:pt x="13726" y="11"/>
                      </a:moveTo>
                      <a:cubicBezTo>
                        <a:pt x="11823" y="476"/>
                        <a:pt x="9736" y="1470"/>
                        <a:pt x="7801" y="2962"/>
                      </a:cubicBezTo>
                      <a:cubicBezTo>
                        <a:pt x="5877" y="4454"/>
                        <a:pt x="4114" y="6444"/>
                        <a:pt x="2784" y="8682"/>
                      </a:cubicBezTo>
                      <a:cubicBezTo>
                        <a:pt x="1465" y="10931"/>
                        <a:pt x="579" y="13428"/>
                        <a:pt x="211" y="15839"/>
                      </a:cubicBezTo>
                      <a:cubicBezTo>
                        <a:pt x="-168" y="18250"/>
                        <a:pt x="-16" y="20564"/>
                        <a:pt x="503" y="22456"/>
                      </a:cubicBezTo>
                      <a:cubicBezTo>
                        <a:pt x="1173" y="20607"/>
                        <a:pt x="1898" y="18596"/>
                        <a:pt x="2784" y="16564"/>
                      </a:cubicBezTo>
                      <a:cubicBezTo>
                        <a:pt x="3660" y="14531"/>
                        <a:pt x="4687" y="12466"/>
                        <a:pt x="5855" y="10487"/>
                      </a:cubicBezTo>
                      <a:cubicBezTo>
                        <a:pt x="7023" y="8509"/>
                        <a:pt x="8331" y="6606"/>
                        <a:pt x="9682" y="4854"/>
                      </a:cubicBezTo>
                      <a:cubicBezTo>
                        <a:pt x="11034" y="3092"/>
                        <a:pt x="12429" y="1481"/>
                        <a:pt x="13726"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53"/>
                <p:cNvSpPr/>
                <p:nvPr/>
              </p:nvSpPr>
              <p:spPr>
                <a:xfrm>
                  <a:off x="7363467" y="4574953"/>
                  <a:ext cx="56947" cy="48141"/>
                </a:xfrm>
                <a:custGeom>
                  <a:rect b="b" l="l" r="r" t="t"/>
                  <a:pathLst>
                    <a:path extrusionOk="0" h="15849" w="18748">
                      <a:moveTo>
                        <a:pt x="18737" y="0"/>
                      </a:moveTo>
                      <a:cubicBezTo>
                        <a:pt x="16932" y="129"/>
                        <a:pt x="14910" y="627"/>
                        <a:pt x="12877" y="1514"/>
                      </a:cubicBezTo>
                      <a:cubicBezTo>
                        <a:pt x="10845" y="2389"/>
                        <a:pt x="8823" y="3633"/>
                        <a:pt x="7028" y="5157"/>
                      </a:cubicBezTo>
                      <a:cubicBezTo>
                        <a:pt x="5233" y="6681"/>
                        <a:pt x="3665" y="8465"/>
                        <a:pt x="2465" y="10325"/>
                      </a:cubicBezTo>
                      <a:cubicBezTo>
                        <a:pt x="1265" y="12185"/>
                        <a:pt x="433" y="14099"/>
                        <a:pt x="0" y="15850"/>
                      </a:cubicBezTo>
                      <a:cubicBezTo>
                        <a:pt x="2714" y="13461"/>
                        <a:pt x="5828" y="10444"/>
                        <a:pt x="9147" y="7665"/>
                      </a:cubicBezTo>
                      <a:cubicBezTo>
                        <a:pt x="12445" y="4865"/>
                        <a:pt x="15937" y="2292"/>
                        <a:pt x="18748" y="11"/>
                      </a:cubicBezTo>
                      <a:lnTo>
                        <a:pt x="18748"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53"/>
                <p:cNvSpPr/>
                <p:nvPr/>
              </p:nvSpPr>
              <p:spPr>
                <a:xfrm>
                  <a:off x="7691871" y="4550000"/>
                  <a:ext cx="64595" cy="68900"/>
                </a:xfrm>
                <a:custGeom>
                  <a:rect b="b" l="l" r="r" t="t"/>
                  <a:pathLst>
                    <a:path extrusionOk="0" h="22683" w="21266">
                      <a:moveTo>
                        <a:pt x="0" y="0"/>
                      </a:moveTo>
                      <a:cubicBezTo>
                        <a:pt x="2952" y="3471"/>
                        <a:pt x="6833" y="7363"/>
                        <a:pt x="10585" y="11385"/>
                      </a:cubicBezTo>
                      <a:cubicBezTo>
                        <a:pt x="14358" y="15385"/>
                        <a:pt x="18002" y="19515"/>
                        <a:pt x="21267" y="22683"/>
                      </a:cubicBezTo>
                      <a:lnTo>
                        <a:pt x="21267" y="22683"/>
                      </a:lnTo>
                      <a:cubicBezTo>
                        <a:pt x="20835" y="20456"/>
                        <a:pt x="19948" y="17991"/>
                        <a:pt x="18639" y="15558"/>
                      </a:cubicBezTo>
                      <a:cubicBezTo>
                        <a:pt x="17331" y="13126"/>
                        <a:pt x="15601" y="10715"/>
                        <a:pt x="13590" y="8574"/>
                      </a:cubicBezTo>
                      <a:cubicBezTo>
                        <a:pt x="11580" y="6433"/>
                        <a:pt x="9287" y="4552"/>
                        <a:pt x="6941" y="3092"/>
                      </a:cubicBezTo>
                      <a:cubicBezTo>
                        <a:pt x="4595" y="1632"/>
                        <a:pt x="2195" y="584"/>
                        <a:pt x="0" y="11"/>
                      </a:cubicBezTo>
                      <a:lnTo>
                        <a:pt x="0" y="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53"/>
                <p:cNvSpPr/>
                <p:nvPr/>
              </p:nvSpPr>
              <p:spPr>
                <a:xfrm>
                  <a:off x="7753394" y="4562968"/>
                  <a:ext cx="31329" cy="56880"/>
                </a:xfrm>
                <a:custGeom>
                  <a:rect b="b" l="l" r="r" t="t"/>
                  <a:pathLst>
                    <a:path extrusionOk="0" h="18726" w="10314">
                      <a:moveTo>
                        <a:pt x="10315" y="0"/>
                      </a:moveTo>
                      <a:cubicBezTo>
                        <a:pt x="7536" y="1428"/>
                        <a:pt x="4563" y="4379"/>
                        <a:pt x="2616" y="7958"/>
                      </a:cubicBezTo>
                      <a:cubicBezTo>
                        <a:pt x="649" y="11515"/>
                        <a:pt x="-238" y="15613"/>
                        <a:pt x="54" y="18727"/>
                      </a:cubicBezTo>
                      <a:cubicBezTo>
                        <a:pt x="1622" y="16013"/>
                        <a:pt x="3287" y="12629"/>
                        <a:pt x="5104" y="9320"/>
                      </a:cubicBezTo>
                      <a:cubicBezTo>
                        <a:pt x="6909" y="6011"/>
                        <a:pt x="8866" y="2790"/>
                        <a:pt x="10315"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53"/>
                <p:cNvSpPr/>
                <p:nvPr/>
              </p:nvSpPr>
              <p:spPr>
                <a:xfrm>
                  <a:off x="7772469" y="4565070"/>
                  <a:ext cx="71166" cy="52610"/>
                </a:xfrm>
                <a:custGeom>
                  <a:rect b="b" l="l" r="r" t="t"/>
                  <a:pathLst>
                    <a:path extrusionOk="0" h="17320" w="23429">
                      <a:moveTo>
                        <a:pt x="23429" y="0"/>
                      </a:moveTo>
                      <a:cubicBezTo>
                        <a:pt x="21289" y="11"/>
                        <a:pt x="18834" y="443"/>
                        <a:pt x="16358" y="1319"/>
                      </a:cubicBezTo>
                      <a:cubicBezTo>
                        <a:pt x="13883"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53"/>
                <p:cNvSpPr/>
                <p:nvPr/>
              </p:nvSpPr>
              <p:spPr>
                <a:xfrm>
                  <a:off x="7950639" y="4559030"/>
                  <a:ext cx="29424" cy="55434"/>
                </a:xfrm>
                <a:custGeom>
                  <a:rect b="b" l="l" r="r" t="t"/>
                  <a:pathLst>
                    <a:path extrusionOk="0" h="18250" w="9687">
                      <a:moveTo>
                        <a:pt x="0" y="0"/>
                      </a:moveTo>
                      <a:cubicBezTo>
                        <a:pt x="1081" y="5892"/>
                        <a:pt x="5417" y="14055"/>
                        <a:pt x="9687" y="18250"/>
                      </a:cubicBezTo>
                      <a:cubicBezTo>
                        <a:pt x="8606" y="12358"/>
                        <a:pt x="4271" y="4195"/>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3"/>
                <p:cNvSpPr/>
                <p:nvPr/>
              </p:nvSpPr>
              <p:spPr>
                <a:xfrm>
                  <a:off x="7977707" y="4562574"/>
                  <a:ext cx="39591" cy="62691"/>
                </a:xfrm>
                <a:custGeom>
                  <a:rect b="b" l="l" r="r" t="t"/>
                  <a:pathLst>
                    <a:path extrusionOk="0" h="20639" w="13034">
                      <a:moveTo>
                        <a:pt x="13035" y="0"/>
                      </a:moveTo>
                      <a:cubicBezTo>
                        <a:pt x="11337" y="594"/>
                        <a:pt x="9499" y="1622"/>
                        <a:pt x="7801" y="3038"/>
                      </a:cubicBezTo>
                      <a:cubicBezTo>
                        <a:pt x="6093" y="4454"/>
                        <a:pt x="4514" y="6249"/>
                        <a:pt x="3261" y="8249"/>
                      </a:cubicBezTo>
                      <a:cubicBezTo>
                        <a:pt x="2006" y="10250"/>
                        <a:pt x="1077" y="12455"/>
                        <a:pt x="547" y="14607"/>
                      </a:cubicBezTo>
                      <a:cubicBezTo>
                        <a:pt x="17" y="16758"/>
                        <a:pt x="-113" y="18856"/>
                        <a:pt x="93" y="20640"/>
                      </a:cubicBezTo>
                      <a:lnTo>
                        <a:pt x="93" y="20640"/>
                      </a:lnTo>
                      <a:cubicBezTo>
                        <a:pt x="1801" y="17450"/>
                        <a:pt x="3725" y="13612"/>
                        <a:pt x="6017" y="9979"/>
                      </a:cubicBezTo>
                      <a:cubicBezTo>
                        <a:pt x="8288" y="6336"/>
                        <a:pt x="10904" y="2919"/>
                        <a:pt x="13024" y="0"/>
                      </a:cubicBezTo>
                      <a:lnTo>
                        <a:pt x="13024"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6" name="Google Shape;1876;p53"/>
              <p:cNvGrpSpPr/>
              <p:nvPr/>
            </p:nvGrpSpPr>
            <p:grpSpPr>
              <a:xfrm>
                <a:off x="4262563" y="4550000"/>
                <a:ext cx="3754734" cy="81279"/>
                <a:chOff x="4262563" y="4550000"/>
                <a:chExt cx="3754734" cy="81279"/>
              </a:xfrm>
            </p:grpSpPr>
            <p:sp>
              <p:nvSpPr>
                <p:cNvPr id="1877" name="Google Shape;1877;p53"/>
                <p:cNvSpPr/>
                <p:nvPr/>
              </p:nvSpPr>
              <p:spPr>
                <a:xfrm>
                  <a:off x="4479443" y="4575278"/>
                  <a:ext cx="27374" cy="52151"/>
                </a:xfrm>
                <a:custGeom>
                  <a:rect b="b" l="l" r="r" t="t"/>
                  <a:pathLst>
                    <a:path extrusionOk="0" h="17169" w="9012">
                      <a:moveTo>
                        <a:pt x="0" y="0"/>
                      </a:moveTo>
                      <a:cubicBezTo>
                        <a:pt x="1049" y="2627"/>
                        <a:pt x="2649" y="5676"/>
                        <a:pt x="4238" y="8726"/>
                      </a:cubicBezTo>
                      <a:cubicBezTo>
                        <a:pt x="5838" y="11764"/>
                        <a:pt x="7439" y="14813"/>
                        <a:pt x="9006" y="17170"/>
                      </a:cubicBezTo>
                      <a:lnTo>
                        <a:pt x="9006" y="17170"/>
                      </a:lnTo>
                      <a:cubicBezTo>
                        <a:pt x="9093" y="14347"/>
                        <a:pt x="8207" y="10748"/>
                        <a:pt x="6509" y="7536"/>
                      </a:cubicBezTo>
                      <a:cubicBezTo>
                        <a:pt x="4833" y="4314"/>
                        <a:pt x="2368" y="1536"/>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53"/>
                <p:cNvSpPr/>
                <p:nvPr/>
              </p:nvSpPr>
              <p:spPr>
                <a:xfrm>
                  <a:off x="4506616" y="4553315"/>
                  <a:ext cx="49302" cy="77964"/>
                </a:xfrm>
                <a:custGeom>
                  <a:rect b="b" l="l" r="r" t="t"/>
                  <a:pathLst>
                    <a:path extrusionOk="0" h="25667" w="16231">
                      <a:moveTo>
                        <a:pt x="16232" y="0"/>
                      </a:moveTo>
                      <a:cubicBezTo>
                        <a:pt x="14178" y="876"/>
                        <a:pt x="12015" y="2260"/>
                        <a:pt x="9972" y="4066"/>
                      </a:cubicBezTo>
                      <a:cubicBezTo>
                        <a:pt x="7939" y="5871"/>
                        <a:pt x="6037" y="8098"/>
                        <a:pt x="4490" y="10542"/>
                      </a:cubicBezTo>
                      <a:cubicBezTo>
                        <a:pt x="2944" y="12996"/>
                        <a:pt x="1744" y="15656"/>
                        <a:pt x="998" y="18273"/>
                      </a:cubicBezTo>
                      <a:cubicBezTo>
                        <a:pt x="241" y="20889"/>
                        <a:pt x="-73" y="23440"/>
                        <a:pt x="14" y="25668"/>
                      </a:cubicBezTo>
                      <a:lnTo>
                        <a:pt x="14" y="25668"/>
                      </a:lnTo>
                      <a:cubicBezTo>
                        <a:pt x="2425" y="21905"/>
                        <a:pt x="5031" y="17224"/>
                        <a:pt x="7907" y="12704"/>
                      </a:cubicBezTo>
                      <a:cubicBezTo>
                        <a:pt x="10761" y="8163"/>
                        <a:pt x="13864" y="3795"/>
                        <a:pt x="16221"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53"/>
                <p:cNvSpPr/>
                <p:nvPr/>
              </p:nvSpPr>
              <p:spPr>
                <a:xfrm>
                  <a:off x="4508466" y="4569731"/>
                  <a:ext cx="76059" cy="59903"/>
                </a:xfrm>
                <a:custGeom>
                  <a:rect b="b" l="l" r="r" t="t"/>
                  <a:pathLst>
                    <a:path extrusionOk="0" h="19721" w="25040">
                      <a:moveTo>
                        <a:pt x="25029" y="0"/>
                      </a:moveTo>
                      <a:cubicBezTo>
                        <a:pt x="22705" y="184"/>
                        <a:pt x="20088" y="833"/>
                        <a:pt x="17461" y="1925"/>
                      </a:cubicBezTo>
                      <a:cubicBezTo>
                        <a:pt x="14834" y="3017"/>
                        <a:pt x="12196" y="4563"/>
                        <a:pt x="9817" y="6433"/>
                      </a:cubicBezTo>
                      <a:cubicBezTo>
                        <a:pt x="7438" y="8304"/>
                        <a:pt x="5319" y="10509"/>
                        <a:pt x="3643" y="12812"/>
                      </a:cubicBezTo>
                      <a:cubicBezTo>
                        <a:pt x="1968" y="15115"/>
                        <a:pt x="724" y="17504"/>
                        <a:pt x="0" y="19721"/>
                      </a:cubicBezTo>
                      <a:lnTo>
                        <a:pt x="0" y="19721"/>
                      </a:lnTo>
                      <a:cubicBezTo>
                        <a:pt x="3741" y="16910"/>
                        <a:pt x="8011" y="13234"/>
                        <a:pt x="12444" y="9763"/>
                      </a:cubicBezTo>
                      <a:cubicBezTo>
                        <a:pt x="16856" y="6271"/>
                        <a:pt x="21429" y="2984"/>
                        <a:pt x="25040" y="0"/>
                      </a:cubicBezTo>
                      <a:lnTo>
                        <a:pt x="2504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53"/>
                <p:cNvSpPr/>
                <p:nvPr/>
              </p:nvSpPr>
              <p:spPr>
                <a:xfrm>
                  <a:off x="4856896" y="4571899"/>
                  <a:ext cx="46796" cy="53594"/>
                </a:xfrm>
                <a:custGeom>
                  <a:rect b="b" l="l" r="r" t="t"/>
                  <a:pathLst>
                    <a:path extrusionOk="0" h="17644" w="15406">
                      <a:moveTo>
                        <a:pt x="0" y="0"/>
                      </a:moveTo>
                      <a:cubicBezTo>
                        <a:pt x="1784" y="2898"/>
                        <a:pt x="4411" y="6152"/>
                        <a:pt x="7158" y="9298"/>
                      </a:cubicBezTo>
                      <a:cubicBezTo>
                        <a:pt x="9904" y="12434"/>
                        <a:pt x="12769" y="15482"/>
                        <a:pt x="15407" y="17645"/>
                      </a:cubicBezTo>
                      <a:cubicBezTo>
                        <a:pt x="14499" y="14369"/>
                        <a:pt x="12337" y="10531"/>
                        <a:pt x="9482" y="7276"/>
                      </a:cubicBezTo>
                      <a:cubicBezTo>
                        <a:pt x="6639" y="4011"/>
                        <a:pt x="3135" y="1341"/>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53"/>
                <p:cNvSpPr/>
                <p:nvPr/>
              </p:nvSpPr>
              <p:spPr>
                <a:xfrm>
                  <a:off x="4897047" y="4567204"/>
                  <a:ext cx="12247" cy="61479"/>
                </a:xfrm>
                <a:custGeom>
                  <a:rect b="b" l="l" r="r" t="t"/>
                  <a:pathLst>
                    <a:path extrusionOk="0" h="20240" w="4032">
                      <a:moveTo>
                        <a:pt x="4033" y="0"/>
                      </a:moveTo>
                      <a:cubicBezTo>
                        <a:pt x="2162" y="2325"/>
                        <a:pt x="659" y="5968"/>
                        <a:pt x="184" y="9796"/>
                      </a:cubicBezTo>
                      <a:cubicBezTo>
                        <a:pt x="-314" y="13613"/>
                        <a:pt x="227" y="17526"/>
                        <a:pt x="1460" y="20240"/>
                      </a:cubicBezTo>
                      <a:lnTo>
                        <a:pt x="1460" y="20240"/>
                      </a:lnTo>
                      <a:cubicBezTo>
                        <a:pt x="2022" y="17310"/>
                        <a:pt x="2400" y="13720"/>
                        <a:pt x="2865" y="10131"/>
                      </a:cubicBezTo>
                      <a:cubicBezTo>
                        <a:pt x="3309" y="6552"/>
                        <a:pt x="3849" y="2973"/>
                        <a:pt x="4033"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53"/>
                <p:cNvSpPr/>
                <p:nvPr/>
              </p:nvSpPr>
              <p:spPr>
                <a:xfrm>
                  <a:off x="5054730" y="4572324"/>
                  <a:ext cx="38063" cy="50280"/>
                </a:xfrm>
                <a:custGeom>
                  <a:rect b="b" l="l" r="r" t="t"/>
                  <a:pathLst>
                    <a:path extrusionOk="0" h="16553" w="12531">
                      <a:moveTo>
                        <a:pt x="0" y="0"/>
                      </a:moveTo>
                      <a:cubicBezTo>
                        <a:pt x="1687" y="2530"/>
                        <a:pt x="3968" y="5406"/>
                        <a:pt x="6185" y="8336"/>
                      </a:cubicBezTo>
                      <a:cubicBezTo>
                        <a:pt x="8412" y="11255"/>
                        <a:pt x="10553" y="14239"/>
                        <a:pt x="12531" y="16553"/>
                      </a:cubicBezTo>
                      <a:lnTo>
                        <a:pt x="12531" y="16553"/>
                      </a:lnTo>
                      <a:cubicBezTo>
                        <a:pt x="12531" y="16553"/>
                        <a:pt x="12531" y="16553"/>
                        <a:pt x="12531" y="16553"/>
                      </a:cubicBezTo>
                      <a:cubicBezTo>
                        <a:pt x="12250" y="13537"/>
                        <a:pt x="10758" y="9796"/>
                        <a:pt x="8379" y="6682"/>
                      </a:cubicBezTo>
                      <a:cubicBezTo>
                        <a:pt x="6023" y="3547"/>
                        <a:pt x="2833" y="1092"/>
                        <a:pt x="0" y="0"/>
                      </a:cubicBezTo>
                      <a:lnTo>
                        <a:pt x="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53"/>
                <p:cNvSpPr/>
                <p:nvPr/>
              </p:nvSpPr>
              <p:spPr>
                <a:xfrm>
                  <a:off x="5089383" y="4556139"/>
                  <a:ext cx="41690" cy="68210"/>
                </a:xfrm>
                <a:custGeom>
                  <a:rect b="b" l="l" r="r" t="t"/>
                  <a:pathLst>
                    <a:path extrusionOk="0" h="22456" w="13725">
                      <a:moveTo>
                        <a:pt x="13715" y="11"/>
                      </a:moveTo>
                      <a:cubicBezTo>
                        <a:pt x="11812" y="476"/>
                        <a:pt x="9725" y="1470"/>
                        <a:pt x="7790" y="2962"/>
                      </a:cubicBezTo>
                      <a:cubicBezTo>
                        <a:pt x="5865" y="4454"/>
                        <a:pt x="4103" y="6444"/>
                        <a:pt x="2784" y="8682"/>
                      </a:cubicBezTo>
                      <a:cubicBezTo>
                        <a:pt x="1465" y="10931"/>
                        <a:pt x="579" y="13428"/>
                        <a:pt x="211" y="15839"/>
                      </a:cubicBezTo>
                      <a:cubicBezTo>
                        <a:pt x="-167" y="18250"/>
                        <a:pt x="-16" y="20564"/>
                        <a:pt x="503" y="22456"/>
                      </a:cubicBezTo>
                      <a:cubicBezTo>
                        <a:pt x="1173" y="20607"/>
                        <a:pt x="1897" y="18596"/>
                        <a:pt x="2784" y="16564"/>
                      </a:cubicBezTo>
                      <a:cubicBezTo>
                        <a:pt x="3660" y="14531"/>
                        <a:pt x="4687" y="12466"/>
                        <a:pt x="5855" y="10487"/>
                      </a:cubicBezTo>
                      <a:cubicBezTo>
                        <a:pt x="7022" y="8509"/>
                        <a:pt x="8331" y="6606"/>
                        <a:pt x="9682" y="4854"/>
                      </a:cubicBezTo>
                      <a:cubicBezTo>
                        <a:pt x="11034" y="3092"/>
                        <a:pt x="12428" y="1481"/>
                        <a:pt x="13725"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53"/>
                <p:cNvSpPr/>
                <p:nvPr/>
              </p:nvSpPr>
              <p:spPr>
                <a:xfrm>
                  <a:off x="5093045" y="4574953"/>
                  <a:ext cx="56947" cy="48141"/>
                </a:xfrm>
                <a:custGeom>
                  <a:rect b="b" l="l" r="r" t="t"/>
                  <a:pathLst>
                    <a:path extrusionOk="0" h="15849" w="18748">
                      <a:moveTo>
                        <a:pt x="18737" y="0"/>
                      </a:moveTo>
                      <a:cubicBezTo>
                        <a:pt x="16932" y="129"/>
                        <a:pt x="14910" y="627"/>
                        <a:pt x="12877" y="1514"/>
                      </a:cubicBezTo>
                      <a:cubicBezTo>
                        <a:pt x="10845" y="2389"/>
                        <a:pt x="8823" y="3633"/>
                        <a:pt x="7028" y="5157"/>
                      </a:cubicBezTo>
                      <a:cubicBezTo>
                        <a:pt x="5233" y="6681"/>
                        <a:pt x="3665" y="8465"/>
                        <a:pt x="2465" y="10325"/>
                      </a:cubicBezTo>
                      <a:cubicBezTo>
                        <a:pt x="1265" y="12185"/>
                        <a:pt x="433" y="14099"/>
                        <a:pt x="0" y="15850"/>
                      </a:cubicBezTo>
                      <a:cubicBezTo>
                        <a:pt x="2714" y="13461"/>
                        <a:pt x="5828" y="10444"/>
                        <a:pt x="9147" y="7665"/>
                      </a:cubicBezTo>
                      <a:cubicBezTo>
                        <a:pt x="12445" y="4865"/>
                        <a:pt x="15937" y="2292"/>
                        <a:pt x="18748" y="11"/>
                      </a:cubicBezTo>
                      <a:lnTo>
                        <a:pt x="18748"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53"/>
                <p:cNvSpPr/>
                <p:nvPr/>
              </p:nvSpPr>
              <p:spPr>
                <a:xfrm>
                  <a:off x="5028662" y="4588117"/>
                  <a:ext cx="56750" cy="38424"/>
                </a:xfrm>
                <a:custGeom>
                  <a:rect b="b" l="l" r="r" t="t"/>
                  <a:pathLst>
                    <a:path extrusionOk="0" h="12650" w="18683">
                      <a:moveTo>
                        <a:pt x="0" y="0"/>
                      </a:moveTo>
                      <a:cubicBezTo>
                        <a:pt x="2433" y="2206"/>
                        <a:pt x="5709" y="4530"/>
                        <a:pt x="9028" y="6790"/>
                      </a:cubicBezTo>
                      <a:cubicBezTo>
                        <a:pt x="12358" y="9028"/>
                        <a:pt x="15732" y="11212"/>
                        <a:pt x="18683" y="12650"/>
                      </a:cubicBezTo>
                      <a:lnTo>
                        <a:pt x="18683" y="12650"/>
                      </a:lnTo>
                      <a:cubicBezTo>
                        <a:pt x="17105" y="9774"/>
                        <a:pt x="14174" y="6671"/>
                        <a:pt x="10693" y="4325"/>
                      </a:cubicBezTo>
                      <a:cubicBezTo>
                        <a:pt x="7223" y="1968"/>
                        <a:pt x="3255" y="400"/>
                        <a:pt x="0" y="0"/>
                      </a:cubicBezTo>
                      <a:lnTo>
                        <a:pt x="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53"/>
                <p:cNvSpPr/>
                <p:nvPr/>
              </p:nvSpPr>
              <p:spPr>
                <a:xfrm>
                  <a:off x="6081075" y="4571899"/>
                  <a:ext cx="46796" cy="53594"/>
                </a:xfrm>
                <a:custGeom>
                  <a:rect b="b" l="l" r="r" t="t"/>
                  <a:pathLst>
                    <a:path extrusionOk="0" h="17644" w="15406">
                      <a:moveTo>
                        <a:pt x="0" y="0"/>
                      </a:moveTo>
                      <a:cubicBezTo>
                        <a:pt x="1784" y="2898"/>
                        <a:pt x="4411" y="6152"/>
                        <a:pt x="7158" y="9298"/>
                      </a:cubicBezTo>
                      <a:cubicBezTo>
                        <a:pt x="9904" y="12434"/>
                        <a:pt x="12769" y="15482"/>
                        <a:pt x="15407" y="17645"/>
                      </a:cubicBezTo>
                      <a:cubicBezTo>
                        <a:pt x="14499" y="14369"/>
                        <a:pt x="12337" y="10531"/>
                        <a:pt x="9482" y="7276"/>
                      </a:cubicBezTo>
                      <a:cubicBezTo>
                        <a:pt x="6639" y="4011"/>
                        <a:pt x="3135" y="1341"/>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53"/>
                <p:cNvSpPr/>
                <p:nvPr/>
              </p:nvSpPr>
              <p:spPr>
                <a:xfrm>
                  <a:off x="6121227" y="4567204"/>
                  <a:ext cx="12247" cy="61479"/>
                </a:xfrm>
                <a:custGeom>
                  <a:rect b="b" l="l" r="r" t="t"/>
                  <a:pathLst>
                    <a:path extrusionOk="0" h="20240" w="4032">
                      <a:moveTo>
                        <a:pt x="4033" y="0"/>
                      </a:moveTo>
                      <a:cubicBezTo>
                        <a:pt x="2162" y="2325"/>
                        <a:pt x="659" y="5968"/>
                        <a:pt x="184" y="9796"/>
                      </a:cubicBezTo>
                      <a:cubicBezTo>
                        <a:pt x="-314" y="13613"/>
                        <a:pt x="227" y="17526"/>
                        <a:pt x="1460" y="20240"/>
                      </a:cubicBezTo>
                      <a:lnTo>
                        <a:pt x="1460" y="20240"/>
                      </a:lnTo>
                      <a:cubicBezTo>
                        <a:pt x="2022" y="17310"/>
                        <a:pt x="2401" y="13720"/>
                        <a:pt x="2865" y="10131"/>
                      </a:cubicBezTo>
                      <a:cubicBezTo>
                        <a:pt x="3309" y="6552"/>
                        <a:pt x="3849" y="2973"/>
                        <a:pt x="4033"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53"/>
                <p:cNvSpPr/>
                <p:nvPr/>
              </p:nvSpPr>
              <p:spPr>
                <a:xfrm>
                  <a:off x="6278912" y="4572324"/>
                  <a:ext cx="38060" cy="50280"/>
                </a:xfrm>
                <a:custGeom>
                  <a:rect b="b" l="l" r="r" t="t"/>
                  <a:pathLst>
                    <a:path extrusionOk="0" h="16553" w="12530">
                      <a:moveTo>
                        <a:pt x="0" y="0"/>
                      </a:moveTo>
                      <a:cubicBezTo>
                        <a:pt x="1686" y="2530"/>
                        <a:pt x="3968" y="5406"/>
                        <a:pt x="6184" y="8336"/>
                      </a:cubicBezTo>
                      <a:cubicBezTo>
                        <a:pt x="8411" y="11255"/>
                        <a:pt x="10552" y="14239"/>
                        <a:pt x="12531" y="16553"/>
                      </a:cubicBezTo>
                      <a:lnTo>
                        <a:pt x="12531" y="16553"/>
                      </a:lnTo>
                      <a:cubicBezTo>
                        <a:pt x="12531" y="16553"/>
                        <a:pt x="12531" y="16553"/>
                        <a:pt x="12531" y="16553"/>
                      </a:cubicBezTo>
                      <a:cubicBezTo>
                        <a:pt x="12249" y="13537"/>
                        <a:pt x="10758" y="9796"/>
                        <a:pt x="8379" y="6682"/>
                      </a:cubicBezTo>
                      <a:cubicBezTo>
                        <a:pt x="6022" y="3547"/>
                        <a:pt x="2832" y="1092"/>
                        <a:pt x="0" y="0"/>
                      </a:cubicBezTo>
                      <a:lnTo>
                        <a:pt x="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53"/>
                <p:cNvSpPr/>
                <p:nvPr/>
              </p:nvSpPr>
              <p:spPr>
                <a:xfrm>
                  <a:off x="6313565" y="4556139"/>
                  <a:ext cx="41690" cy="68210"/>
                </a:xfrm>
                <a:custGeom>
                  <a:rect b="b" l="l" r="r" t="t"/>
                  <a:pathLst>
                    <a:path extrusionOk="0" h="22456" w="13725">
                      <a:moveTo>
                        <a:pt x="13715" y="11"/>
                      </a:moveTo>
                      <a:cubicBezTo>
                        <a:pt x="11812" y="476"/>
                        <a:pt x="9725" y="1470"/>
                        <a:pt x="7790" y="2962"/>
                      </a:cubicBezTo>
                      <a:cubicBezTo>
                        <a:pt x="5866" y="4454"/>
                        <a:pt x="4103" y="6444"/>
                        <a:pt x="2784" y="8682"/>
                      </a:cubicBezTo>
                      <a:cubicBezTo>
                        <a:pt x="1465" y="10931"/>
                        <a:pt x="578" y="13428"/>
                        <a:pt x="211" y="15839"/>
                      </a:cubicBezTo>
                      <a:cubicBezTo>
                        <a:pt x="-168" y="18250"/>
                        <a:pt x="-17" y="20564"/>
                        <a:pt x="503" y="22456"/>
                      </a:cubicBezTo>
                      <a:cubicBezTo>
                        <a:pt x="1173" y="20607"/>
                        <a:pt x="1897" y="18596"/>
                        <a:pt x="2784" y="16564"/>
                      </a:cubicBezTo>
                      <a:cubicBezTo>
                        <a:pt x="3660" y="14531"/>
                        <a:pt x="4687" y="12466"/>
                        <a:pt x="5854" y="10487"/>
                      </a:cubicBezTo>
                      <a:cubicBezTo>
                        <a:pt x="7022" y="8509"/>
                        <a:pt x="8330" y="6606"/>
                        <a:pt x="9682" y="4854"/>
                      </a:cubicBezTo>
                      <a:cubicBezTo>
                        <a:pt x="11033" y="3092"/>
                        <a:pt x="12428" y="1481"/>
                        <a:pt x="13726"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53"/>
                <p:cNvSpPr/>
                <p:nvPr/>
              </p:nvSpPr>
              <p:spPr>
                <a:xfrm>
                  <a:off x="6317227" y="4574953"/>
                  <a:ext cx="56944" cy="48141"/>
                </a:xfrm>
                <a:custGeom>
                  <a:rect b="b" l="l" r="r" t="t"/>
                  <a:pathLst>
                    <a:path extrusionOk="0" h="15849" w="18747">
                      <a:moveTo>
                        <a:pt x="18737" y="0"/>
                      </a:moveTo>
                      <a:cubicBezTo>
                        <a:pt x="16931" y="129"/>
                        <a:pt x="14910" y="627"/>
                        <a:pt x="12877" y="1514"/>
                      </a:cubicBezTo>
                      <a:cubicBezTo>
                        <a:pt x="10844" y="2389"/>
                        <a:pt x="8822" y="3633"/>
                        <a:pt x="7028" y="5157"/>
                      </a:cubicBezTo>
                      <a:cubicBezTo>
                        <a:pt x="5233" y="6681"/>
                        <a:pt x="3665" y="8465"/>
                        <a:pt x="2465" y="10325"/>
                      </a:cubicBezTo>
                      <a:cubicBezTo>
                        <a:pt x="1265" y="12185"/>
                        <a:pt x="432" y="14099"/>
                        <a:pt x="0" y="15850"/>
                      </a:cubicBezTo>
                      <a:cubicBezTo>
                        <a:pt x="2714" y="13461"/>
                        <a:pt x="5827" y="10444"/>
                        <a:pt x="9147" y="7665"/>
                      </a:cubicBezTo>
                      <a:cubicBezTo>
                        <a:pt x="12444" y="4865"/>
                        <a:pt x="15936" y="2292"/>
                        <a:pt x="18748" y="11"/>
                      </a:cubicBezTo>
                      <a:lnTo>
                        <a:pt x="18748" y="11"/>
                      </a:lnTo>
                      <a:lnTo>
                        <a:pt x="18748"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53"/>
                <p:cNvSpPr/>
                <p:nvPr/>
              </p:nvSpPr>
              <p:spPr>
                <a:xfrm>
                  <a:off x="6252844" y="4588117"/>
                  <a:ext cx="56750" cy="38424"/>
                </a:xfrm>
                <a:custGeom>
                  <a:rect b="b" l="l" r="r" t="t"/>
                  <a:pathLst>
                    <a:path extrusionOk="0" h="12650" w="18683">
                      <a:moveTo>
                        <a:pt x="0" y="0"/>
                      </a:moveTo>
                      <a:cubicBezTo>
                        <a:pt x="2433" y="2206"/>
                        <a:pt x="5709" y="4530"/>
                        <a:pt x="9028" y="6790"/>
                      </a:cubicBezTo>
                      <a:cubicBezTo>
                        <a:pt x="12358" y="9028"/>
                        <a:pt x="15732" y="11212"/>
                        <a:pt x="18683" y="12650"/>
                      </a:cubicBezTo>
                      <a:lnTo>
                        <a:pt x="18683" y="12650"/>
                      </a:lnTo>
                      <a:cubicBezTo>
                        <a:pt x="17105" y="9774"/>
                        <a:pt x="14175" y="6671"/>
                        <a:pt x="10693" y="4325"/>
                      </a:cubicBezTo>
                      <a:cubicBezTo>
                        <a:pt x="7223" y="1968"/>
                        <a:pt x="3255" y="400"/>
                        <a:pt x="0" y="0"/>
                      </a:cubicBezTo>
                      <a:lnTo>
                        <a:pt x="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3"/>
                <p:cNvSpPr/>
                <p:nvPr/>
              </p:nvSpPr>
              <p:spPr>
                <a:xfrm>
                  <a:off x="5587339"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53"/>
                <p:cNvSpPr/>
                <p:nvPr/>
              </p:nvSpPr>
              <p:spPr>
                <a:xfrm>
                  <a:off x="5648862" y="4562968"/>
                  <a:ext cx="31332" cy="56880"/>
                </a:xfrm>
                <a:custGeom>
                  <a:rect b="b" l="l" r="r" t="t"/>
                  <a:pathLst>
                    <a:path extrusionOk="0" h="18726" w="10315">
                      <a:moveTo>
                        <a:pt x="10315" y="0"/>
                      </a:moveTo>
                      <a:cubicBezTo>
                        <a:pt x="7536" y="1428"/>
                        <a:pt x="4563" y="4379"/>
                        <a:pt x="2617" y="7958"/>
                      </a:cubicBezTo>
                      <a:cubicBezTo>
                        <a:pt x="649" y="11515"/>
                        <a:pt x="-238" y="15613"/>
                        <a:pt x="54" y="18727"/>
                      </a:cubicBezTo>
                      <a:cubicBezTo>
                        <a:pt x="1622" y="16013"/>
                        <a:pt x="3287" y="12629"/>
                        <a:pt x="5103" y="9320"/>
                      </a:cubicBezTo>
                      <a:cubicBezTo>
                        <a:pt x="6910" y="6011"/>
                        <a:pt x="8866" y="2790"/>
                        <a:pt x="10315"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3"/>
                <p:cNvSpPr/>
                <p:nvPr/>
              </p:nvSpPr>
              <p:spPr>
                <a:xfrm>
                  <a:off x="5667937"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53"/>
                <p:cNvSpPr/>
                <p:nvPr/>
              </p:nvSpPr>
              <p:spPr>
                <a:xfrm>
                  <a:off x="4262563"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53"/>
                <p:cNvSpPr/>
                <p:nvPr/>
              </p:nvSpPr>
              <p:spPr>
                <a:xfrm>
                  <a:off x="4324086" y="4562968"/>
                  <a:ext cx="31332" cy="56880"/>
                </a:xfrm>
                <a:custGeom>
                  <a:rect b="b" l="l" r="r" t="t"/>
                  <a:pathLst>
                    <a:path extrusionOk="0" h="18726" w="10315">
                      <a:moveTo>
                        <a:pt x="10315" y="0"/>
                      </a:moveTo>
                      <a:cubicBezTo>
                        <a:pt x="7536" y="1428"/>
                        <a:pt x="4563" y="4379"/>
                        <a:pt x="2617" y="7958"/>
                      </a:cubicBezTo>
                      <a:cubicBezTo>
                        <a:pt x="649" y="11515"/>
                        <a:pt x="-238" y="15613"/>
                        <a:pt x="54" y="18727"/>
                      </a:cubicBezTo>
                      <a:cubicBezTo>
                        <a:pt x="1622" y="16013"/>
                        <a:pt x="3287" y="12629"/>
                        <a:pt x="5103" y="9320"/>
                      </a:cubicBezTo>
                      <a:cubicBezTo>
                        <a:pt x="6910" y="6011"/>
                        <a:pt x="8867" y="2790"/>
                        <a:pt x="10315"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53"/>
                <p:cNvSpPr/>
                <p:nvPr/>
              </p:nvSpPr>
              <p:spPr>
                <a:xfrm>
                  <a:off x="4343164"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53"/>
                <p:cNvSpPr/>
                <p:nvPr/>
              </p:nvSpPr>
              <p:spPr>
                <a:xfrm>
                  <a:off x="6840806" y="4575278"/>
                  <a:ext cx="27374" cy="52151"/>
                </a:xfrm>
                <a:custGeom>
                  <a:rect b="b" l="l" r="r" t="t"/>
                  <a:pathLst>
                    <a:path extrusionOk="0" h="17169" w="9012">
                      <a:moveTo>
                        <a:pt x="0" y="0"/>
                      </a:moveTo>
                      <a:cubicBezTo>
                        <a:pt x="1048" y="2627"/>
                        <a:pt x="2649" y="5676"/>
                        <a:pt x="4238" y="8726"/>
                      </a:cubicBezTo>
                      <a:cubicBezTo>
                        <a:pt x="5838" y="11764"/>
                        <a:pt x="7438" y="14813"/>
                        <a:pt x="9006" y="17170"/>
                      </a:cubicBezTo>
                      <a:lnTo>
                        <a:pt x="9006" y="17170"/>
                      </a:lnTo>
                      <a:cubicBezTo>
                        <a:pt x="9092" y="14347"/>
                        <a:pt x="8206" y="10748"/>
                        <a:pt x="6509" y="7536"/>
                      </a:cubicBezTo>
                      <a:cubicBezTo>
                        <a:pt x="4833" y="4314"/>
                        <a:pt x="2368" y="1536"/>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53"/>
                <p:cNvSpPr/>
                <p:nvPr/>
              </p:nvSpPr>
              <p:spPr>
                <a:xfrm>
                  <a:off x="6867979" y="4553315"/>
                  <a:ext cx="49302" cy="77964"/>
                </a:xfrm>
                <a:custGeom>
                  <a:rect b="b" l="l" r="r" t="t"/>
                  <a:pathLst>
                    <a:path extrusionOk="0" h="25667" w="16231">
                      <a:moveTo>
                        <a:pt x="16232" y="0"/>
                      </a:moveTo>
                      <a:cubicBezTo>
                        <a:pt x="14177" y="876"/>
                        <a:pt x="12015" y="2260"/>
                        <a:pt x="9972" y="4066"/>
                      </a:cubicBezTo>
                      <a:cubicBezTo>
                        <a:pt x="7939" y="5871"/>
                        <a:pt x="6036" y="8098"/>
                        <a:pt x="4490" y="10542"/>
                      </a:cubicBezTo>
                      <a:cubicBezTo>
                        <a:pt x="2944" y="12996"/>
                        <a:pt x="1743" y="15656"/>
                        <a:pt x="998" y="18273"/>
                      </a:cubicBezTo>
                      <a:cubicBezTo>
                        <a:pt x="241" y="20889"/>
                        <a:pt x="-73" y="23440"/>
                        <a:pt x="14" y="25668"/>
                      </a:cubicBezTo>
                      <a:lnTo>
                        <a:pt x="14" y="25668"/>
                      </a:lnTo>
                      <a:cubicBezTo>
                        <a:pt x="2425" y="21905"/>
                        <a:pt x="5030" y="17224"/>
                        <a:pt x="7906" y="12704"/>
                      </a:cubicBezTo>
                      <a:cubicBezTo>
                        <a:pt x="10761" y="8163"/>
                        <a:pt x="13864" y="3795"/>
                        <a:pt x="16221"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3"/>
                <p:cNvSpPr/>
                <p:nvPr/>
              </p:nvSpPr>
              <p:spPr>
                <a:xfrm>
                  <a:off x="6869829" y="4569731"/>
                  <a:ext cx="76059" cy="59903"/>
                </a:xfrm>
                <a:custGeom>
                  <a:rect b="b" l="l" r="r" t="t"/>
                  <a:pathLst>
                    <a:path extrusionOk="0" h="19721" w="25040">
                      <a:moveTo>
                        <a:pt x="25029" y="0"/>
                      </a:moveTo>
                      <a:cubicBezTo>
                        <a:pt x="22705" y="184"/>
                        <a:pt x="20089" y="833"/>
                        <a:pt x="17461" y="1925"/>
                      </a:cubicBezTo>
                      <a:cubicBezTo>
                        <a:pt x="14834" y="3017"/>
                        <a:pt x="12196" y="4563"/>
                        <a:pt x="9817" y="6433"/>
                      </a:cubicBezTo>
                      <a:cubicBezTo>
                        <a:pt x="7438" y="8304"/>
                        <a:pt x="5319" y="10509"/>
                        <a:pt x="3644" y="12812"/>
                      </a:cubicBezTo>
                      <a:cubicBezTo>
                        <a:pt x="1968" y="15115"/>
                        <a:pt x="724" y="17504"/>
                        <a:pt x="0" y="19721"/>
                      </a:cubicBezTo>
                      <a:lnTo>
                        <a:pt x="0" y="19721"/>
                      </a:lnTo>
                      <a:cubicBezTo>
                        <a:pt x="3741" y="16910"/>
                        <a:pt x="8012" y="13234"/>
                        <a:pt x="12445" y="9763"/>
                      </a:cubicBezTo>
                      <a:cubicBezTo>
                        <a:pt x="16856" y="6271"/>
                        <a:pt x="21429" y="2984"/>
                        <a:pt x="25041" y="0"/>
                      </a:cubicBezTo>
                      <a:lnTo>
                        <a:pt x="25041"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53"/>
                <p:cNvSpPr/>
                <p:nvPr/>
              </p:nvSpPr>
              <p:spPr>
                <a:xfrm>
                  <a:off x="6623896" y="4550000"/>
                  <a:ext cx="64599" cy="68900"/>
                </a:xfrm>
                <a:custGeom>
                  <a:rect b="b" l="l" r="r" t="t"/>
                  <a:pathLst>
                    <a:path extrusionOk="0" h="22683" w="21267">
                      <a:moveTo>
                        <a:pt x="0" y="0"/>
                      </a:moveTo>
                      <a:cubicBezTo>
                        <a:pt x="2952" y="3471"/>
                        <a:pt x="6833" y="7363"/>
                        <a:pt x="10585" y="11385"/>
                      </a:cubicBezTo>
                      <a:cubicBezTo>
                        <a:pt x="14359" y="15385"/>
                        <a:pt x="18002" y="19515"/>
                        <a:pt x="21267" y="22683"/>
                      </a:cubicBezTo>
                      <a:lnTo>
                        <a:pt x="21267" y="22683"/>
                      </a:lnTo>
                      <a:cubicBezTo>
                        <a:pt x="20835" y="20456"/>
                        <a:pt x="19948" y="17991"/>
                        <a:pt x="18640" y="15558"/>
                      </a:cubicBezTo>
                      <a:cubicBezTo>
                        <a:pt x="17332" y="13126"/>
                        <a:pt x="15602" y="10715"/>
                        <a:pt x="13591" y="8574"/>
                      </a:cubicBezTo>
                      <a:cubicBezTo>
                        <a:pt x="11580" y="6433"/>
                        <a:pt x="9288" y="4552"/>
                        <a:pt x="6942" y="3092"/>
                      </a:cubicBezTo>
                      <a:cubicBezTo>
                        <a:pt x="4595" y="1632"/>
                        <a:pt x="2195" y="584"/>
                        <a:pt x="0" y="11"/>
                      </a:cubicBezTo>
                      <a:lnTo>
                        <a:pt x="0"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53"/>
                <p:cNvSpPr/>
                <p:nvPr/>
              </p:nvSpPr>
              <p:spPr>
                <a:xfrm>
                  <a:off x="6685452" y="4562968"/>
                  <a:ext cx="31329" cy="56880"/>
                </a:xfrm>
                <a:custGeom>
                  <a:rect b="b" l="l" r="r" t="t"/>
                  <a:pathLst>
                    <a:path extrusionOk="0" h="18726" w="10314">
                      <a:moveTo>
                        <a:pt x="10315" y="0"/>
                      </a:moveTo>
                      <a:cubicBezTo>
                        <a:pt x="7536" y="1428"/>
                        <a:pt x="4563" y="4379"/>
                        <a:pt x="2617" y="7958"/>
                      </a:cubicBezTo>
                      <a:cubicBezTo>
                        <a:pt x="649" y="11515"/>
                        <a:pt x="-238" y="15613"/>
                        <a:pt x="54" y="18727"/>
                      </a:cubicBezTo>
                      <a:cubicBezTo>
                        <a:pt x="1622" y="16013"/>
                        <a:pt x="3287" y="12629"/>
                        <a:pt x="5104" y="9320"/>
                      </a:cubicBezTo>
                      <a:cubicBezTo>
                        <a:pt x="6909" y="6011"/>
                        <a:pt x="8866" y="2790"/>
                        <a:pt x="10315"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53"/>
                <p:cNvSpPr/>
                <p:nvPr/>
              </p:nvSpPr>
              <p:spPr>
                <a:xfrm>
                  <a:off x="6704494" y="4565070"/>
                  <a:ext cx="71166" cy="52610"/>
                </a:xfrm>
                <a:custGeom>
                  <a:rect b="b" l="l" r="r" t="t"/>
                  <a:pathLst>
                    <a:path extrusionOk="0" h="17320" w="23429">
                      <a:moveTo>
                        <a:pt x="23429" y="0"/>
                      </a:moveTo>
                      <a:cubicBezTo>
                        <a:pt x="21289" y="11"/>
                        <a:pt x="18834" y="443"/>
                        <a:pt x="16358" y="1319"/>
                      </a:cubicBezTo>
                      <a:cubicBezTo>
                        <a:pt x="13882"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ubicBezTo>
                        <a:pt x="23429" y="0"/>
                        <a:pt x="23429" y="0"/>
                        <a:pt x="23429"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53"/>
                <p:cNvSpPr/>
                <p:nvPr/>
              </p:nvSpPr>
              <p:spPr>
                <a:xfrm>
                  <a:off x="5846110" y="4559030"/>
                  <a:ext cx="29424" cy="55434"/>
                </a:xfrm>
                <a:custGeom>
                  <a:rect b="b" l="l" r="r" t="t"/>
                  <a:pathLst>
                    <a:path extrusionOk="0" h="18250" w="9687">
                      <a:moveTo>
                        <a:pt x="0" y="0"/>
                      </a:moveTo>
                      <a:cubicBezTo>
                        <a:pt x="1081" y="5892"/>
                        <a:pt x="5417" y="14055"/>
                        <a:pt x="9687" y="18250"/>
                      </a:cubicBezTo>
                      <a:cubicBezTo>
                        <a:pt x="8606" y="12358"/>
                        <a:pt x="4270" y="4195"/>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53"/>
                <p:cNvSpPr/>
                <p:nvPr/>
              </p:nvSpPr>
              <p:spPr>
                <a:xfrm>
                  <a:off x="5873175" y="4562574"/>
                  <a:ext cx="39591" cy="62691"/>
                </a:xfrm>
                <a:custGeom>
                  <a:rect b="b" l="l" r="r" t="t"/>
                  <a:pathLst>
                    <a:path extrusionOk="0" h="20639" w="13034">
                      <a:moveTo>
                        <a:pt x="13034" y="0"/>
                      </a:moveTo>
                      <a:cubicBezTo>
                        <a:pt x="11337" y="594"/>
                        <a:pt x="9499" y="1622"/>
                        <a:pt x="7802" y="3038"/>
                      </a:cubicBezTo>
                      <a:cubicBezTo>
                        <a:pt x="6093" y="4454"/>
                        <a:pt x="4515" y="6249"/>
                        <a:pt x="3260" y="8249"/>
                      </a:cubicBezTo>
                      <a:cubicBezTo>
                        <a:pt x="2007" y="10250"/>
                        <a:pt x="1076" y="12455"/>
                        <a:pt x="547" y="14607"/>
                      </a:cubicBezTo>
                      <a:cubicBezTo>
                        <a:pt x="17" y="16758"/>
                        <a:pt x="-113" y="18856"/>
                        <a:pt x="93" y="20640"/>
                      </a:cubicBezTo>
                      <a:lnTo>
                        <a:pt x="93" y="20640"/>
                      </a:lnTo>
                      <a:cubicBezTo>
                        <a:pt x="1801" y="17450"/>
                        <a:pt x="3726" y="13612"/>
                        <a:pt x="6018" y="9979"/>
                      </a:cubicBezTo>
                      <a:cubicBezTo>
                        <a:pt x="8288" y="6336"/>
                        <a:pt x="10905" y="2919"/>
                        <a:pt x="13024" y="0"/>
                      </a:cubicBezTo>
                      <a:lnTo>
                        <a:pt x="13024"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53"/>
                <p:cNvSpPr/>
                <p:nvPr/>
              </p:nvSpPr>
              <p:spPr>
                <a:xfrm>
                  <a:off x="7127318" y="4571899"/>
                  <a:ext cx="46796" cy="53594"/>
                </a:xfrm>
                <a:custGeom>
                  <a:rect b="b" l="l" r="r" t="t"/>
                  <a:pathLst>
                    <a:path extrusionOk="0" h="17644" w="15406">
                      <a:moveTo>
                        <a:pt x="0" y="0"/>
                      </a:moveTo>
                      <a:cubicBezTo>
                        <a:pt x="1784" y="2898"/>
                        <a:pt x="4411" y="6152"/>
                        <a:pt x="7157" y="9298"/>
                      </a:cubicBezTo>
                      <a:cubicBezTo>
                        <a:pt x="9903" y="12434"/>
                        <a:pt x="12769" y="15482"/>
                        <a:pt x="15407" y="17645"/>
                      </a:cubicBezTo>
                      <a:cubicBezTo>
                        <a:pt x="14498" y="14369"/>
                        <a:pt x="12336" y="10531"/>
                        <a:pt x="9482" y="7276"/>
                      </a:cubicBezTo>
                      <a:cubicBezTo>
                        <a:pt x="6638" y="4011"/>
                        <a:pt x="3135" y="1341"/>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53"/>
                <p:cNvSpPr/>
                <p:nvPr/>
              </p:nvSpPr>
              <p:spPr>
                <a:xfrm>
                  <a:off x="7167500" y="4567204"/>
                  <a:ext cx="12247" cy="61479"/>
                </a:xfrm>
                <a:custGeom>
                  <a:rect b="b" l="l" r="r" t="t"/>
                  <a:pathLst>
                    <a:path extrusionOk="0" h="20240" w="4032">
                      <a:moveTo>
                        <a:pt x="4033" y="0"/>
                      </a:moveTo>
                      <a:cubicBezTo>
                        <a:pt x="2162" y="2325"/>
                        <a:pt x="660" y="5968"/>
                        <a:pt x="184" y="9796"/>
                      </a:cubicBezTo>
                      <a:cubicBezTo>
                        <a:pt x="-314" y="13613"/>
                        <a:pt x="227" y="17526"/>
                        <a:pt x="1460" y="20240"/>
                      </a:cubicBezTo>
                      <a:lnTo>
                        <a:pt x="1460" y="20240"/>
                      </a:lnTo>
                      <a:cubicBezTo>
                        <a:pt x="2022" y="17310"/>
                        <a:pt x="2401" y="13720"/>
                        <a:pt x="2865" y="10131"/>
                      </a:cubicBezTo>
                      <a:cubicBezTo>
                        <a:pt x="3309" y="6552"/>
                        <a:pt x="3849" y="2973"/>
                        <a:pt x="4033"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53"/>
                <p:cNvSpPr/>
                <p:nvPr/>
              </p:nvSpPr>
              <p:spPr>
                <a:xfrm>
                  <a:off x="7325186" y="4572324"/>
                  <a:ext cx="38060" cy="50280"/>
                </a:xfrm>
                <a:custGeom>
                  <a:rect b="b" l="l" r="r" t="t"/>
                  <a:pathLst>
                    <a:path extrusionOk="0" h="16553" w="12530">
                      <a:moveTo>
                        <a:pt x="0" y="0"/>
                      </a:moveTo>
                      <a:cubicBezTo>
                        <a:pt x="1687" y="2530"/>
                        <a:pt x="3968" y="5406"/>
                        <a:pt x="6184" y="8336"/>
                      </a:cubicBezTo>
                      <a:cubicBezTo>
                        <a:pt x="8411" y="11255"/>
                        <a:pt x="10552" y="14239"/>
                        <a:pt x="12531" y="16553"/>
                      </a:cubicBezTo>
                      <a:lnTo>
                        <a:pt x="12531" y="16553"/>
                      </a:lnTo>
                      <a:cubicBezTo>
                        <a:pt x="12531" y="16553"/>
                        <a:pt x="12531" y="16553"/>
                        <a:pt x="12531" y="16553"/>
                      </a:cubicBezTo>
                      <a:cubicBezTo>
                        <a:pt x="12250" y="13537"/>
                        <a:pt x="10758" y="9796"/>
                        <a:pt x="8379" y="6682"/>
                      </a:cubicBezTo>
                      <a:cubicBezTo>
                        <a:pt x="6022" y="3547"/>
                        <a:pt x="2832" y="1092"/>
                        <a:pt x="0" y="0"/>
                      </a:cubicBezTo>
                      <a:lnTo>
                        <a:pt x="0"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53"/>
                <p:cNvSpPr/>
                <p:nvPr/>
              </p:nvSpPr>
              <p:spPr>
                <a:xfrm>
                  <a:off x="7359805" y="4556139"/>
                  <a:ext cx="41690" cy="68210"/>
                </a:xfrm>
                <a:custGeom>
                  <a:rect b="b" l="l" r="r" t="t"/>
                  <a:pathLst>
                    <a:path extrusionOk="0" h="22456" w="13725">
                      <a:moveTo>
                        <a:pt x="13726" y="11"/>
                      </a:moveTo>
                      <a:cubicBezTo>
                        <a:pt x="11823" y="476"/>
                        <a:pt x="9736" y="1470"/>
                        <a:pt x="7801" y="2962"/>
                      </a:cubicBezTo>
                      <a:cubicBezTo>
                        <a:pt x="5877" y="4454"/>
                        <a:pt x="4114" y="6444"/>
                        <a:pt x="2784" y="8682"/>
                      </a:cubicBezTo>
                      <a:cubicBezTo>
                        <a:pt x="1465" y="10931"/>
                        <a:pt x="579" y="13428"/>
                        <a:pt x="211" y="15839"/>
                      </a:cubicBezTo>
                      <a:cubicBezTo>
                        <a:pt x="-168" y="18250"/>
                        <a:pt x="-16" y="20564"/>
                        <a:pt x="503" y="22456"/>
                      </a:cubicBezTo>
                      <a:cubicBezTo>
                        <a:pt x="1173" y="20607"/>
                        <a:pt x="1898" y="18596"/>
                        <a:pt x="2784" y="16564"/>
                      </a:cubicBezTo>
                      <a:cubicBezTo>
                        <a:pt x="3660" y="14531"/>
                        <a:pt x="4687" y="12466"/>
                        <a:pt x="5855" y="10487"/>
                      </a:cubicBezTo>
                      <a:cubicBezTo>
                        <a:pt x="7023" y="8509"/>
                        <a:pt x="8331" y="6606"/>
                        <a:pt x="9682" y="4854"/>
                      </a:cubicBezTo>
                      <a:cubicBezTo>
                        <a:pt x="11034" y="3092"/>
                        <a:pt x="12429" y="1481"/>
                        <a:pt x="13726"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53"/>
                <p:cNvSpPr/>
                <p:nvPr/>
              </p:nvSpPr>
              <p:spPr>
                <a:xfrm>
                  <a:off x="7363467" y="4574953"/>
                  <a:ext cx="56947" cy="48141"/>
                </a:xfrm>
                <a:custGeom>
                  <a:rect b="b" l="l" r="r" t="t"/>
                  <a:pathLst>
                    <a:path extrusionOk="0" h="15849" w="18748">
                      <a:moveTo>
                        <a:pt x="18737" y="0"/>
                      </a:moveTo>
                      <a:cubicBezTo>
                        <a:pt x="16932" y="129"/>
                        <a:pt x="14910" y="627"/>
                        <a:pt x="12877" y="1514"/>
                      </a:cubicBezTo>
                      <a:cubicBezTo>
                        <a:pt x="10845" y="2389"/>
                        <a:pt x="8823" y="3633"/>
                        <a:pt x="7028" y="5157"/>
                      </a:cubicBezTo>
                      <a:cubicBezTo>
                        <a:pt x="5233" y="6681"/>
                        <a:pt x="3665" y="8465"/>
                        <a:pt x="2465" y="10325"/>
                      </a:cubicBezTo>
                      <a:cubicBezTo>
                        <a:pt x="1265" y="12185"/>
                        <a:pt x="433" y="14099"/>
                        <a:pt x="0" y="15850"/>
                      </a:cubicBezTo>
                      <a:cubicBezTo>
                        <a:pt x="2714" y="13461"/>
                        <a:pt x="5828" y="10444"/>
                        <a:pt x="9147" y="7665"/>
                      </a:cubicBezTo>
                      <a:cubicBezTo>
                        <a:pt x="12445" y="4865"/>
                        <a:pt x="15937" y="2292"/>
                        <a:pt x="18748" y="11"/>
                      </a:cubicBezTo>
                      <a:lnTo>
                        <a:pt x="18748"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53"/>
                <p:cNvSpPr/>
                <p:nvPr/>
              </p:nvSpPr>
              <p:spPr>
                <a:xfrm>
                  <a:off x="7691871" y="4550000"/>
                  <a:ext cx="64595" cy="68900"/>
                </a:xfrm>
                <a:custGeom>
                  <a:rect b="b" l="l" r="r" t="t"/>
                  <a:pathLst>
                    <a:path extrusionOk="0" h="22683" w="21266">
                      <a:moveTo>
                        <a:pt x="0" y="0"/>
                      </a:moveTo>
                      <a:cubicBezTo>
                        <a:pt x="2952" y="3471"/>
                        <a:pt x="6833" y="7363"/>
                        <a:pt x="10585" y="11385"/>
                      </a:cubicBezTo>
                      <a:cubicBezTo>
                        <a:pt x="14358" y="15385"/>
                        <a:pt x="18002" y="19515"/>
                        <a:pt x="21267" y="22683"/>
                      </a:cubicBezTo>
                      <a:lnTo>
                        <a:pt x="21267" y="22683"/>
                      </a:lnTo>
                      <a:cubicBezTo>
                        <a:pt x="20835" y="20456"/>
                        <a:pt x="19948" y="17991"/>
                        <a:pt x="18639" y="15558"/>
                      </a:cubicBezTo>
                      <a:cubicBezTo>
                        <a:pt x="17331" y="13126"/>
                        <a:pt x="15601" y="10715"/>
                        <a:pt x="13590" y="8574"/>
                      </a:cubicBezTo>
                      <a:cubicBezTo>
                        <a:pt x="11580" y="6433"/>
                        <a:pt x="9287" y="4552"/>
                        <a:pt x="6941" y="3092"/>
                      </a:cubicBezTo>
                      <a:cubicBezTo>
                        <a:pt x="4595" y="1632"/>
                        <a:pt x="2195" y="584"/>
                        <a:pt x="0" y="11"/>
                      </a:cubicBezTo>
                      <a:lnTo>
                        <a:pt x="0" y="11"/>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53"/>
                <p:cNvSpPr/>
                <p:nvPr/>
              </p:nvSpPr>
              <p:spPr>
                <a:xfrm>
                  <a:off x="7753394" y="4562968"/>
                  <a:ext cx="31329" cy="56880"/>
                </a:xfrm>
                <a:custGeom>
                  <a:rect b="b" l="l" r="r" t="t"/>
                  <a:pathLst>
                    <a:path extrusionOk="0" h="18726" w="10314">
                      <a:moveTo>
                        <a:pt x="10315" y="0"/>
                      </a:moveTo>
                      <a:cubicBezTo>
                        <a:pt x="7536" y="1428"/>
                        <a:pt x="4563" y="4379"/>
                        <a:pt x="2616" y="7958"/>
                      </a:cubicBezTo>
                      <a:cubicBezTo>
                        <a:pt x="649" y="11515"/>
                        <a:pt x="-238" y="15613"/>
                        <a:pt x="54" y="18727"/>
                      </a:cubicBezTo>
                      <a:cubicBezTo>
                        <a:pt x="1622" y="16013"/>
                        <a:pt x="3287" y="12629"/>
                        <a:pt x="5104" y="9320"/>
                      </a:cubicBezTo>
                      <a:cubicBezTo>
                        <a:pt x="6909" y="6011"/>
                        <a:pt x="8866" y="2790"/>
                        <a:pt x="10315"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53"/>
                <p:cNvSpPr/>
                <p:nvPr/>
              </p:nvSpPr>
              <p:spPr>
                <a:xfrm>
                  <a:off x="7772469" y="4565070"/>
                  <a:ext cx="71166" cy="52610"/>
                </a:xfrm>
                <a:custGeom>
                  <a:rect b="b" l="l" r="r" t="t"/>
                  <a:pathLst>
                    <a:path extrusionOk="0" h="17320" w="23429">
                      <a:moveTo>
                        <a:pt x="23429" y="0"/>
                      </a:moveTo>
                      <a:cubicBezTo>
                        <a:pt x="21289" y="11"/>
                        <a:pt x="18834" y="443"/>
                        <a:pt x="16358" y="1319"/>
                      </a:cubicBezTo>
                      <a:cubicBezTo>
                        <a:pt x="13883" y="2195"/>
                        <a:pt x="11385" y="3514"/>
                        <a:pt x="9136" y="5179"/>
                      </a:cubicBezTo>
                      <a:cubicBezTo>
                        <a:pt x="6887" y="6844"/>
                        <a:pt x="4887" y="8844"/>
                        <a:pt x="3330" y="10952"/>
                      </a:cubicBezTo>
                      <a:cubicBezTo>
                        <a:pt x="1762" y="13061"/>
                        <a:pt x="638" y="15277"/>
                        <a:pt x="0" y="17321"/>
                      </a:cubicBezTo>
                      <a:lnTo>
                        <a:pt x="0" y="17321"/>
                      </a:lnTo>
                      <a:cubicBezTo>
                        <a:pt x="3395" y="14683"/>
                        <a:pt x="7309" y="11353"/>
                        <a:pt x="11450" y="8304"/>
                      </a:cubicBezTo>
                      <a:cubicBezTo>
                        <a:pt x="15580" y="5233"/>
                        <a:pt x="19915" y="2476"/>
                        <a:pt x="23429" y="0"/>
                      </a:cubicBezTo>
                      <a:lnTo>
                        <a:pt x="23429"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53"/>
                <p:cNvSpPr/>
                <p:nvPr/>
              </p:nvSpPr>
              <p:spPr>
                <a:xfrm>
                  <a:off x="7950639" y="4559030"/>
                  <a:ext cx="29424" cy="55434"/>
                </a:xfrm>
                <a:custGeom>
                  <a:rect b="b" l="l" r="r" t="t"/>
                  <a:pathLst>
                    <a:path extrusionOk="0" h="18250" w="9687">
                      <a:moveTo>
                        <a:pt x="0" y="0"/>
                      </a:moveTo>
                      <a:cubicBezTo>
                        <a:pt x="1081" y="5892"/>
                        <a:pt x="5417" y="14055"/>
                        <a:pt x="9687" y="18250"/>
                      </a:cubicBezTo>
                      <a:cubicBezTo>
                        <a:pt x="8606" y="12358"/>
                        <a:pt x="4271" y="4195"/>
                        <a:pt x="0" y="0"/>
                      </a:cubicBez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53"/>
                <p:cNvSpPr/>
                <p:nvPr/>
              </p:nvSpPr>
              <p:spPr>
                <a:xfrm>
                  <a:off x="7977707" y="4562574"/>
                  <a:ext cx="39591" cy="62691"/>
                </a:xfrm>
                <a:custGeom>
                  <a:rect b="b" l="l" r="r" t="t"/>
                  <a:pathLst>
                    <a:path extrusionOk="0" h="20639" w="13034">
                      <a:moveTo>
                        <a:pt x="13035" y="0"/>
                      </a:moveTo>
                      <a:cubicBezTo>
                        <a:pt x="11337" y="594"/>
                        <a:pt x="9499" y="1622"/>
                        <a:pt x="7801" y="3038"/>
                      </a:cubicBezTo>
                      <a:cubicBezTo>
                        <a:pt x="6093" y="4454"/>
                        <a:pt x="4514" y="6249"/>
                        <a:pt x="3261" y="8249"/>
                      </a:cubicBezTo>
                      <a:cubicBezTo>
                        <a:pt x="2006" y="10250"/>
                        <a:pt x="1077" y="12455"/>
                        <a:pt x="547" y="14607"/>
                      </a:cubicBezTo>
                      <a:cubicBezTo>
                        <a:pt x="17" y="16758"/>
                        <a:pt x="-113" y="18856"/>
                        <a:pt x="93" y="20640"/>
                      </a:cubicBezTo>
                      <a:lnTo>
                        <a:pt x="93" y="20640"/>
                      </a:lnTo>
                      <a:cubicBezTo>
                        <a:pt x="1801" y="17450"/>
                        <a:pt x="3725" y="13612"/>
                        <a:pt x="6017" y="9979"/>
                      </a:cubicBezTo>
                      <a:cubicBezTo>
                        <a:pt x="8288" y="6336"/>
                        <a:pt x="10904" y="2919"/>
                        <a:pt x="13024" y="0"/>
                      </a:cubicBezTo>
                      <a:lnTo>
                        <a:pt x="13024" y="0"/>
                      </a:lnTo>
                      <a:close/>
                    </a:path>
                  </a:pathLst>
                </a:custGeom>
                <a:solidFill>
                  <a:srgbClr val="DBE26C">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916" name="Google Shape;191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917" name="Google Shape;1917;p53"/>
          <p:cNvSpPr txBox="1"/>
          <p:nvPr>
            <p:ph idx="1" type="body"/>
          </p:nvPr>
        </p:nvSpPr>
        <p:spPr>
          <a:xfrm>
            <a:off x="720000" y="1063350"/>
            <a:ext cx="37374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 </a:t>
            </a:r>
            <a:endParaRPr/>
          </a:p>
          <a:p>
            <a:pPr indent="0" lvl="0" marL="0" rtl="0" algn="l">
              <a:spcBef>
                <a:spcPts val="1000"/>
              </a:spcBef>
              <a:spcAft>
                <a:spcPts val="0"/>
              </a:spcAft>
              <a:buNone/>
            </a:pPr>
            <a:r>
              <a:rPr b="1" lang="en"/>
              <a:t>Vectors</a:t>
            </a:r>
            <a:endParaRPr b="1"/>
          </a:p>
          <a:p>
            <a:pPr indent="-203200" lvl="0" marL="241300" rtl="0" algn="l">
              <a:spcBef>
                <a:spcPts val="0"/>
              </a:spcBef>
              <a:spcAft>
                <a:spcPts val="0"/>
              </a:spcAft>
              <a:buClr>
                <a:schemeClr val="dk1"/>
              </a:buClr>
              <a:buSzPts val="1200"/>
              <a:buFont typeface="Open Sans"/>
              <a:buChar char="●"/>
            </a:pPr>
            <a:r>
              <a:rPr lang="en" u="sng">
                <a:solidFill>
                  <a:schemeClr val="hlink"/>
                </a:solidFill>
                <a:hlinkClick r:id="rId3"/>
              </a:rPr>
              <a:t>Hand drawn golf club facebook post template</a:t>
            </a:r>
            <a:endParaRPr/>
          </a:p>
          <a:p>
            <a:pPr indent="-203200" lvl="0" marL="241300" rtl="0" algn="l">
              <a:spcBef>
                <a:spcPts val="0"/>
              </a:spcBef>
              <a:spcAft>
                <a:spcPts val="0"/>
              </a:spcAft>
              <a:buSzPts val="1200"/>
              <a:buChar char="●"/>
            </a:pPr>
            <a:r>
              <a:rPr lang="en" u="sng">
                <a:solidFill>
                  <a:schemeClr val="hlink"/>
                </a:solidFill>
                <a:hlinkClick r:id="rId4"/>
              </a:rPr>
              <a:t>Hand drawn golf club twitch background</a:t>
            </a:r>
            <a:endParaRPr/>
          </a:p>
          <a:p>
            <a:pPr indent="-203200" lvl="0" marL="241300" rtl="0" algn="l">
              <a:spcBef>
                <a:spcPts val="0"/>
              </a:spcBef>
              <a:spcAft>
                <a:spcPts val="0"/>
              </a:spcAft>
              <a:buSzPts val="1200"/>
              <a:buChar char="●"/>
            </a:pPr>
            <a:r>
              <a:rPr lang="en" u="sng">
                <a:solidFill>
                  <a:schemeClr val="hlink"/>
                </a:solidFill>
                <a:hlinkClick r:id="rId5"/>
              </a:rPr>
              <a:t>Free vector golf course background in flat style</a:t>
            </a:r>
            <a:endParaRPr/>
          </a:p>
        </p:txBody>
      </p:sp>
      <p:grpSp>
        <p:nvGrpSpPr>
          <p:cNvPr id="1918" name="Google Shape;1918;p53"/>
          <p:cNvGrpSpPr/>
          <p:nvPr/>
        </p:nvGrpSpPr>
        <p:grpSpPr>
          <a:xfrm flipH="1">
            <a:off x="6886102" y="1543484"/>
            <a:ext cx="1934010" cy="3345586"/>
            <a:chOff x="2988792" y="1365083"/>
            <a:chExt cx="885374" cy="1531581"/>
          </a:xfrm>
        </p:grpSpPr>
        <p:sp>
          <p:nvSpPr>
            <p:cNvPr id="1919" name="Google Shape;1919;p53"/>
            <p:cNvSpPr/>
            <p:nvPr/>
          </p:nvSpPr>
          <p:spPr>
            <a:xfrm>
              <a:off x="3441473" y="2093249"/>
              <a:ext cx="133585" cy="460798"/>
            </a:xfrm>
            <a:custGeom>
              <a:rect b="b" l="l" r="r" t="t"/>
              <a:pathLst>
                <a:path extrusionOk="0" h="169411" w="49112">
                  <a:moveTo>
                    <a:pt x="46733" y="0"/>
                  </a:moveTo>
                  <a:cubicBezTo>
                    <a:pt x="28807" y="32577"/>
                    <a:pt x="-1639" y="65315"/>
                    <a:pt x="69" y="102454"/>
                  </a:cubicBezTo>
                  <a:cubicBezTo>
                    <a:pt x="1096" y="124705"/>
                    <a:pt x="2080" y="147053"/>
                    <a:pt x="3248" y="169412"/>
                  </a:cubicBezTo>
                  <a:cubicBezTo>
                    <a:pt x="23985" y="132857"/>
                    <a:pt x="39468" y="93329"/>
                    <a:pt x="49112" y="52427"/>
                  </a:cubicBezTo>
                  <a:cubicBezTo>
                    <a:pt x="48323" y="34955"/>
                    <a:pt x="47523" y="17472"/>
                    <a:pt x="4673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53"/>
            <p:cNvSpPr/>
            <p:nvPr/>
          </p:nvSpPr>
          <p:spPr>
            <a:xfrm>
              <a:off x="3467208" y="2517900"/>
              <a:ext cx="133601" cy="313287"/>
            </a:xfrm>
            <a:custGeom>
              <a:rect b="b" l="l" r="r" t="t"/>
              <a:pathLst>
                <a:path extrusionOk="0" h="115179" w="49118">
                  <a:moveTo>
                    <a:pt x="49118" y="104919"/>
                  </a:moveTo>
                  <a:cubicBezTo>
                    <a:pt x="47529" y="69942"/>
                    <a:pt x="45940" y="34977"/>
                    <a:pt x="44361" y="0"/>
                  </a:cubicBezTo>
                  <a:cubicBezTo>
                    <a:pt x="42783" y="25192"/>
                    <a:pt x="41150" y="50708"/>
                    <a:pt x="39614" y="75532"/>
                  </a:cubicBezTo>
                  <a:cubicBezTo>
                    <a:pt x="39085" y="84063"/>
                    <a:pt x="33798" y="91577"/>
                    <a:pt x="25916" y="94907"/>
                  </a:cubicBezTo>
                  <a:cubicBezTo>
                    <a:pt x="17504" y="98453"/>
                    <a:pt x="8833" y="101394"/>
                    <a:pt x="0" y="103697"/>
                  </a:cubicBezTo>
                  <a:cubicBezTo>
                    <a:pt x="346" y="107524"/>
                    <a:pt x="713" y="111352"/>
                    <a:pt x="1092" y="115179"/>
                  </a:cubicBezTo>
                  <a:cubicBezTo>
                    <a:pt x="16672" y="112509"/>
                    <a:pt x="33538" y="107600"/>
                    <a:pt x="49118" y="10492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53"/>
            <p:cNvSpPr/>
            <p:nvPr/>
          </p:nvSpPr>
          <p:spPr>
            <a:xfrm>
              <a:off x="3450334" y="2235799"/>
              <a:ext cx="137542" cy="564229"/>
            </a:xfrm>
            <a:custGeom>
              <a:rect b="b" l="l" r="r" t="t"/>
              <a:pathLst>
                <a:path extrusionOk="0" h="207437" w="50567">
                  <a:moveTo>
                    <a:pt x="45821" y="179283"/>
                  </a:moveTo>
                  <a:cubicBezTo>
                    <a:pt x="47345" y="154459"/>
                    <a:pt x="48978" y="128943"/>
                    <a:pt x="50567" y="103751"/>
                  </a:cubicBezTo>
                  <a:cubicBezTo>
                    <a:pt x="48999" y="69164"/>
                    <a:pt x="47432" y="34576"/>
                    <a:pt x="45864" y="0"/>
                  </a:cubicBezTo>
                  <a:cubicBezTo>
                    <a:pt x="36230" y="40902"/>
                    <a:pt x="20748" y="80430"/>
                    <a:pt x="0" y="116985"/>
                  </a:cubicBezTo>
                  <a:cubicBezTo>
                    <a:pt x="1568" y="147204"/>
                    <a:pt x="3471" y="177424"/>
                    <a:pt x="6217" y="207437"/>
                  </a:cubicBezTo>
                  <a:cubicBezTo>
                    <a:pt x="15050" y="205135"/>
                    <a:pt x="23721" y="202193"/>
                    <a:pt x="32133" y="198647"/>
                  </a:cubicBezTo>
                  <a:cubicBezTo>
                    <a:pt x="40004" y="195328"/>
                    <a:pt x="45302" y="187803"/>
                    <a:pt x="45832" y="1792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3"/>
            <p:cNvSpPr/>
            <p:nvPr/>
          </p:nvSpPr>
          <p:spPr>
            <a:xfrm>
              <a:off x="3549728" y="1984947"/>
              <a:ext cx="38053" cy="47287"/>
            </a:xfrm>
            <a:custGeom>
              <a:rect b="b" l="l" r="r" t="t"/>
              <a:pathLst>
                <a:path extrusionOk="0" h="17385" w="13990">
                  <a:moveTo>
                    <a:pt x="0" y="12953"/>
                  </a:moveTo>
                  <a:cubicBezTo>
                    <a:pt x="5773" y="14423"/>
                    <a:pt x="10542" y="15948"/>
                    <a:pt x="13991" y="17386"/>
                  </a:cubicBezTo>
                  <a:cubicBezTo>
                    <a:pt x="13612" y="11396"/>
                    <a:pt x="13223" y="7406"/>
                    <a:pt x="13223" y="7406"/>
                  </a:cubicBezTo>
                  <a:cubicBezTo>
                    <a:pt x="9936" y="4281"/>
                    <a:pt x="5590" y="1860"/>
                    <a:pt x="638" y="0"/>
                  </a:cubicBezTo>
                  <a:cubicBezTo>
                    <a:pt x="1211" y="4303"/>
                    <a:pt x="1006" y="8714"/>
                    <a:pt x="0" y="129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53"/>
            <p:cNvSpPr/>
            <p:nvPr/>
          </p:nvSpPr>
          <p:spPr>
            <a:xfrm>
              <a:off x="3371635" y="1969131"/>
              <a:ext cx="68226" cy="32670"/>
            </a:xfrm>
            <a:custGeom>
              <a:rect b="b" l="l" r="r" t="t"/>
              <a:pathLst>
                <a:path extrusionOk="0" h="12011" w="25083">
                  <a:moveTo>
                    <a:pt x="25084" y="11"/>
                  </a:moveTo>
                  <a:cubicBezTo>
                    <a:pt x="12012" y="-33"/>
                    <a:pt x="1989" y="1103"/>
                    <a:pt x="1989" y="1103"/>
                  </a:cubicBezTo>
                  <a:lnTo>
                    <a:pt x="0" y="10931"/>
                  </a:lnTo>
                  <a:cubicBezTo>
                    <a:pt x="8163" y="10963"/>
                    <a:pt x="16131" y="11363"/>
                    <a:pt x="23732" y="12012"/>
                  </a:cubicBezTo>
                  <a:cubicBezTo>
                    <a:pt x="23678" y="7979"/>
                    <a:pt x="24132" y="3935"/>
                    <a:pt x="25084"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53"/>
            <p:cNvSpPr/>
            <p:nvPr/>
          </p:nvSpPr>
          <p:spPr>
            <a:xfrm>
              <a:off x="3449059" y="1969335"/>
              <a:ext cx="92148" cy="48052"/>
            </a:xfrm>
            <a:custGeom>
              <a:rect b="b" l="l" r="r" t="t"/>
              <a:pathLst>
                <a:path extrusionOk="0" h="17666" w="33878">
                  <a:moveTo>
                    <a:pt x="32775" y="17667"/>
                  </a:moveTo>
                  <a:cubicBezTo>
                    <a:pt x="33878" y="13342"/>
                    <a:pt x="34159" y="8812"/>
                    <a:pt x="33597" y="4379"/>
                  </a:cubicBezTo>
                  <a:cubicBezTo>
                    <a:pt x="23639" y="1395"/>
                    <a:pt x="11908" y="270"/>
                    <a:pt x="1464" y="0"/>
                  </a:cubicBezTo>
                  <a:cubicBezTo>
                    <a:pt x="447" y="4044"/>
                    <a:pt x="-50" y="8217"/>
                    <a:pt x="4" y="12380"/>
                  </a:cubicBezTo>
                  <a:cubicBezTo>
                    <a:pt x="12394" y="13634"/>
                    <a:pt x="23606" y="15547"/>
                    <a:pt x="32786" y="176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53"/>
            <p:cNvSpPr/>
            <p:nvPr/>
          </p:nvSpPr>
          <p:spPr>
            <a:xfrm>
              <a:off x="3101588" y="2575519"/>
              <a:ext cx="254763" cy="182360"/>
            </a:xfrm>
            <a:custGeom>
              <a:rect b="b" l="l" r="r" t="t"/>
              <a:pathLst>
                <a:path extrusionOk="0" h="67044" w="93663">
                  <a:moveTo>
                    <a:pt x="36988" y="41442"/>
                  </a:moveTo>
                  <a:cubicBezTo>
                    <a:pt x="25386" y="46599"/>
                    <a:pt x="12682" y="49205"/>
                    <a:pt x="0" y="49162"/>
                  </a:cubicBezTo>
                  <a:cubicBezTo>
                    <a:pt x="7006" y="59628"/>
                    <a:pt x="14531" y="67044"/>
                    <a:pt x="14531" y="67044"/>
                  </a:cubicBezTo>
                  <a:cubicBezTo>
                    <a:pt x="45075" y="49594"/>
                    <a:pt x="72191" y="24640"/>
                    <a:pt x="93664" y="0"/>
                  </a:cubicBezTo>
                  <a:cubicBezTo>
                    <a:pt x="87328" y="5460"/>
                    <a:pt x="80938" y="10855"/>
                    <a:pt x="74494" y="16175"/>
                  </a:cubicBezTo>
                  <a:cubicBezTo>
                    <a:pt x="62828" y="25797"/>
                    <a:pt x="50816" y="35301"/>
                    <a:pt x="36998" y="414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53"/>
            <p:cNvSpPr/>
            <p:nvPr/>
          </p:nvSpPr>
          <p:spPr>
            <a:xfrm>
              <a:off x="3069520" y="1998880"/>
              <a:ext cx="520360" cy="710567"/>
            </a:xfrm>
            <a:custGeom>
              <a:rect b="b" l="l" r="r" t="t"/>
              <a:pathLst>
                <a:path extrusionOk="0" h="261238" w="191309">
                  <a:moveTo>
                    <a:pt x="190601" y="12261"/>
                  </a:moveTo>
                  <a:cubicBezTo>
                    <a:pt x="187152" y="10823"/>
                    <a:pt x="182384" y="9298"/>
                    <a:pt x="176611" y="7828"/>
                  </a:cubicBezTo>
                  <a:cubicBezTo>
                    <a:pt x="176470" y="8434"/>
                    <a:pt x="176308" y="9039"/>
                    <a:pt x="176135" y="9645"/>
                  </a:cubicBezTo>
                  <a:lnTo>
                    <a:pt x="172037" y="8055"/>
                  </a:lnTo>
                  <a:cubicBezTo>
                    <a:pt x="172156" y="7644"/>
                    <a:pt x="172264" y="7223"/>
                    <a:pt x="172372" y="6801"/>
                  </a:cubicBezTo>
                  <a:cubicBezTo>
                    <a:pt x="163204" y="4693"/>
                    <a:pt x="151981" y="2779"/>
                    <a:pt x="139590" y="1514"/>
                  </a:cubicBezTo>
                  <a:cubicBezTo>
                    <a:pt x="139590" y="2195"/>
                    <a:pt x="139623" y="2887"/>
                    <a:pt x="139655" y="3568"/>
                  </a:cubicBezTo>
                  <a:lnTo>
                    <a:pt x="134909" y="3060"/>
                  </a:lnTo>
                  <a:cubicBezTo>
                    <a:pt x="134877" y="2400"/>
                    <a:pt x="134855" y="1741"/>
                    <a:pt x="134844" y="1081"/>
                  </a:cubicBezTo>
                  <a:cubicBezTo>
                    <a:pt x="127243" y="433"/>
                    <a:pt x="119275" y="33"/>
                    <a:pt x="111112" y="0"/>
                  </a:cubicBezTo>
                  <a:cubicBezTo>
                    <a:pt x="90364" y="26187"/>
                    <a:pt x="116658" y="77208"/>
                    <a:pt x="116658" y="77208"/>
                  </a:cubicBezTo>
                  <a:cubicBezTo>
                    <a:pt x="87531" y="158946"/>
                    <a:pt x="24952" y="214271"/>
                    <a:pt x="463" y="224704"/>
                  </a:cubicBezTo>
                  <a:cubicBezTo>
                    <a:pt x="-1819" y="237009"/>
                    <a:pt x="4712" y="250674"/>
                    <a:pt x="11783" y="261238"/>
                  </a:cubicBezTo>
                  <a:cubicBezTo>
                    <a:pt x="24476" y="261292"/>
                    <a:pt x="37180" y="258675"/>
                    <a:pt x="48770" y="253518"/>
                  </a:cubicBezTo>
                  <a:cubicBezTo>
                    <a:pt x="62588" y="247377"/>
                    <a:pt x="74600" y="237873"/>
                    <a:pt x="86266" y="228251"/>
                  </a:cubicBezTo>
                  <a:cubicBezTo>
                    <a:pt x="92721" y="222931"/>
                    <a:pt x="99100" y="217525"/>
                    <a:pt x="105436" y="212076"/>
                  </a:cubicBezTo>
                  <a:cubicBezTo>
                    <a:pt x="115210" y="200864"/>
                    <a:pt x="123816" y="189706"/>
                    <a:pt x="131049" y="179359"/>
                  </a:cubicBezTo>
                  <a:cubicBezTo>
                    <a:pt x="154176" y="146253"/>
                    <a:pt x="182297" y="76419"/>
                    <a:pt x="188190" y="61455"/>
                  </a:cubicBezTo>
                  <a:cubicBezTo>
                    <a:pt x="192310" y="50989"/>
                    <a:pt x="191466" y="26219"/>
                    <a:pt x="190580" y="12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53"/>
            <p:cNvSpPr/>
            <p:nvPr/>
          </p:nvSpPr>
          <p:spPr>
            <a:xfrm>
              <a:off x="3439839" y="1964367"/>
              <a:ext cx="14144" cy="4969"/>
            </a:xfrm>
            <a:custGeom>
              <a:rect b="b" l="l" r="r" t="t"/>
              <a:pathLst>
                <a:path extrusionOk="0" h="1827" w="5200">
                  <a:moveTo>
                    <a:pt x="5201" y="508"/>
                  </a:moveTo>
                  <a:lnTo>
                    <a:pt x="454" y="0"/>
                  </a:lnTo>
                  <a:cubicBezTo>
                    <a:pt x="292" y="584"/>
                    <a:pt x="140" y="1178"/>
                    <a:pt x="0" y="1762"/>
                  </a:cubicBezTo>
                  <a:cubicBezTo>
                    <a:pt x="1578" y="1762"/>
                    <a:pt x="3200" y="1784"/>
                    <a:pt x="4854" y="1827"/>
                  </a:cubicBezTo>
                  <a:cubicBezTo>
                    <a:pt x="4963" y="1384"/>
                    <a:pt x="5071" y="941"/>
                    <a:pt x="5201" y="508"/>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53"/>
            <p:cNvSpPr/>
            <p:nvPr/>
          </p:nvSpPr>
          <p:spPr>
            <a:xfrm>
              <a:off x="3436157" y="1969191"/>
              <a:ext cx="16886" cy="33848"/>
            </a:xfrm>
            <a:custGeom>
              <a:rect b="b" l="l" r="r" t="t"/>
              <a:pathLst>
                <a:path extrusionOk="0" h="12444" w="6208">
                  <a:moveTo>
                    <a:pt x="3" y="12001"/>
                  </a:moveTo>
                  <a:cubicBezTo>
                    <a:pt x="1603" y="12142"/>
                    <a:pt x="3181" y="12282"/>
                    <a:pt x="4749" y="12444"/>
                  </a:cubicBezTo>
                  <a:cubicBezTo>
                    <a:pt x="4706" y="8282"/>
                    <a:pt x="5203" y="4108"/>
                    <a:pt x="6209" y="65"/>
                  </a:cubicBezTo>
                  <a:cubicBezTo>
                    <a:pt x="4555" y="22"/>
                    <a:pt x="2933" y="0"/>
                    <a:pt x="1354" y="0"/>
                  </a:cubicBezTo>
                  <a:cubicBezTo>
                    <a:pt x="414" y="3925"/>
                    <a:pt x="-40" y="7968"/>
                    <a:pt x="3" y="12012"/>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53"/>
            <p:cNvSpPr/>
            <p:nvPr/>
          </p:nvSpPr>
          <p:spPr>
            <a:xfrm>
              <a:off x="3436163" y="2001792"/>
              <a:ext cx="13083" cy="6792"/>
            </a:xfrm>
            <a:custGeom>
              <a:rect b="b" l="l" r="r" t="t"/>
              <a:pathLst>
                <a:path extrusionOk="0" h="2497" w="4810">
                  <a:moveTo>
                    <a:pt x="65" y="1989"/>
                  </a:moveTo>
                  <a:lnTo>
                    <a:pt x="4811" y="2498"/>
                  </a:lnTo>
                  <a:cubicBezTo>
                    <a:pt x="4779" y="1817"/>
                    <a:pt x="4757" y="1135"/>
                    <a:pt x="4746" y="443"/>
                  </a:cubicBezTo>
                  <a:cubicBezTo>
                    <a:pt x="3189" y="281"/>
                    <a:pt x="1600" y="140"/>
                    <a:pt x="0" y="0"/>
                  </a:cubicBezTo>
                  <a:cubicBezTo>
                    <a:pt x="0" y="659"/>
                    <a:pt x="32" y="1319"/>
                    <a:pt x="65" y="1979"/>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53"/>
            <p:cNvSpPr/>
            <p:nvPr/>
          </p:nvSpPr>
          <p:spPr>
            <a:xfrm>
              <a:off x="3539850" y="1977301"/>
              <a:ext cx="11614" cy="7646"/>
            </a:xfrm>
            <a:custGeom>
              <a:rect b="b" l="l" r="r" t="t"/>
              <a:pathLst>
                <a:path extrusionOk="0" h="2811" w="4270">
                  <a:moveTo>
                    <a:pt x="4098" y="1590"/>
                  </a:moveTo>
                  <a:lnTo>
                    <a:pt x="0" y="0"/>
                  </a:lnTo>
                  <a:cubicBezTo>
                    <a:pt x="86" y="487"/>
                    <a:pt x="140" y="962"/>
                    <a:pt x="205" y="1449"/>
                  </a:cubicBezTo>
                  <a:cubicBezTo>
                    <a:pt x="1600" y="1870"/>
                    <a:pt x="2952" y="2324"/>
                    <a:pt x="4270" y="2811"/>
                  </a:cubicBezTo>
                  <a:cubicBezTo>
                    <a:pt x="4217" y="2400"/>
                    <a:pt x="4162" y="1989"/>
                    <a:pt x="4098" y="1578"/>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53"/>
            <p:cNvSpPr/>
            <p:nvPr/>
          </p:nvSpPr>
          <p:spPr>
            <a:xfrm>
              <a:off x="3538145" y="1981271"/>
              <a:ext cx="14149" cy="38907"/>
            </a:xfrm>
            <a:custGeom>
              <a:rect b="b" l="l" r="r" t="t"/>
              <a:pathLst>
                <a:path extrusionOk="0" h="14304" w="5202">
                  <a:moveTo>
                    <a:pt x="11" y="13277"/>
                  </a:moveTo>
                  <a:cubicBezTo>
                    <a:pt x="1481" y="13612"/>
                    <a:pt x="2897" y="13958"/>
                    <a:pt x="4249" y="14304"/>
                  </a:cubicBezTo>
                  <a:cubicBezTo>
                    <a:pt x="5254" y="10077"/>
                    <a:pt x="5460" y="5665"/>
                    <a:pt x="4887" y="1362"/>
                  </a:cubicBezTo>
                  <a:cubicBezTo>
                    <a:pt x="3568" y="865"/>
                    <a:pt x="2216" y="411"/>
                    <a:pt x="821" y="0"/>
                  </a:cubicBezTo>
                  <a:cubicBezTo>
                    <a:pt x="1384" y="4433"/>
                    <a:pt x="1103" y="8952"/>
                    <a:pt x="0" y="13288"/>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53"/>
            <p:cNvSpPr/>
            <p:nvPr/>
          </p:nvSpPr>
          <p:spPr>
            <a:xfrm>
              <a:off x="3537291" y="2017372"/>
              <a:ext cx="12439" cy="7733"/>
            </a:xfrm>
            <a:custGeom>
              <a:rect b="b" l="l" r="r" t="t"/>
              <a:pathLst>
                <a:path extrusionOk="0" h="2843" w="4573">
                  <a:moveTo>
                    <a:pt x="0" y="1254"/>
                  </a:moveTo>
                  <a:lnTo>
                    <a:pt x="4098" y="2844"/>
                  </a:lnTo>
                  <a:cubicBezTo>
                    <a:pt x="4270" y="2238"/>
                    <a:pt x="4433" y="1633"/>
                    <a:pt x="4573" y="1027"/>
                  </a:cubicBezTo>
                  <a:cubicBezTo>
                    <a:pt x="3211" y="682"/>
                    <a:pt x="1795" y="335"/>
                    <a:pt x="335" y="0"/>
                  </a:cubicBezTo>
                  <a:cubicBezTo>
                    <a:pt x="227" y="422"/>
                    <a:pt x="130" y="844"/>
                    <a:pt x="0" y="1254"/>
                  </a:cubicBezTo>
                  <a:close/>
                </a:path>
              </a:pathLst>
            </a:custGeom>
            <a:solidFill>
              <a:srgbClr val="EBEA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53"/>
            <p:cNvSpPr/>
            <p:nvPr/>
          </p:nvSpPr>
          <p:spPr>
            <a:xfrm>
              <a:off x="3070741" y="1365083"/>
              <a:ext cx="143698" cy="106466"/>
            </a:xfrm>
            <a:custGeom>
              <a:rect b="b" l="l" r="r" t="t"/>
              <a:pathLst>
                <a:path extrusionOk="0" h="39142" w="52830">
                  <a:moveTo>
                    <a:pt x="52820" y="33942"/>
                  </a:moveTo>
                  <a:lnTo>
                    <a:pt x="5377" y="620"/>
                  </a:lnTo>
                  <a:cubicBezTo>
                    <a:pt x="3831" y="-461"/>
                    <a:pt x="1701" y="-94"/>
                    <a:pt x="620" y="1452"/>
                  </a:cubicBezTo>
                  <a:lnTo>
                    <a:pt x="620" y="1452"/>
                  </a:lnTo>
                  <a:cubicBezTo>
                    <a:pt x="-461" y="2998"/>
                    <a:pt x="-94" y="5129"/>
                    <a:pt x="1453" y="6210"/>
                  </a:cubicBezTo>
                  <a:lnTo>
                    <a:pt x="48355" y="39143"/>
                  </a:lnTo>
                  <a:cubicBezTo>
                    <a:pt x="48938" y="36851"/>
                    <a:pt x="50647" y="34861"/>
                    <a:pt x="52831" y="3393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53"/>
            <p:cNvSpPr/>
            <p:nvPr/>
          </p:nvSpPr>
          <p:spPr>
            <a:xfrm>
              <a:off x="3095745" y="1373262"/>
              <a:ext cx="116421" cy="296056"/>
            </a:xfrm>
            <a:custGeom>
              <a:rect b="b" l="l" r="r" t="t"/>
              <a:pathLst>
                <a:path extrusionOk="0" h="108844" w="42802">
                  <a:moveTo>
                    <a:pt x="41613" y="108834"/>
                  </a:moveTo>
                  <a:lnTo>
                    <a:pt x="11729" y="102812"/>
                  </a:lnTo>
                  <a:cubicBezTo>
                    <a:pt x="4701" y="101395"/>
                    <a:pt x="-186" y="94984"/>
                    <a:pt x="301" y="87826"/>
                  </a:cubicBezTo>
                  <a:lnTo>
                    <a:pt x="4539" y="26014"/>
                  </a:lnTo>
                  <a:lnTo>
                    <a:pt x="138" y="9861"/>
                  </a:lnTo>
                  <a:cubicBezTo>
                    <a:pt x="-283" y="8326"/>
                    <a:pt x="279" y="6683"/>
                    <a:pt x="1566" y="5731"/>
                  </a:cubicBezTo>
                  <a:lnTo>
                    <a:pt x="8226" y="769"/>
                  </a:lnTo>
                  <a:cubicBezTo>
                    <a:pt x="9739" y="-356"/>
                    <a:pt x="11847" y="-237"/>
                    <a:pt x="13221" y="1061"/>
                  </a:cubicBezTo>
                  <a:lnTo>
                    <a:pt x="24735" y="11938"/>
                  </a:lnTo>
                  <a:cubicBezTo>
                    <a:pt x="25698" y="12846"/>
                    <a:pt x="26022" y="14251"/>
                    <a:pt x="25546" y="15484"/>
                  </a:cubicBezTo>
                  <a:lnTo>
                    <a:pt x="24087" y="19322"/>
                  </a:lnTo>
                  <a:lnTo>
                    <a:pt x="26995" y="23128"/>
                  </a:lnTo>
                  <a:lnTo>
                    <a:pt x="20530" y="30609"/>
                  </a:lnTo>
                  <a:lnTo>
                    <a:pt x="24952" y="78398"/>
                  </a:lnTo>
                  <a:lnTo>
                    <a:pt x="42802" y="80658"/>
                  </a:lnTo>
                  <a:lnTo>
                    <a:pt x="41613" y="108845"/>
                  </a:ln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53"/>
            <p:cNvSpPr/>
            <p:nvPr/>
          </p:nvSpPr>
          <p:spPr>
            <a:xfrm>
              <a:off x="3150065" y="1425799"/>
              <a:ext cx="19084" cy="30701"/>
            </a:xfrm>
            <a:custGeom>
              <a:rect b="b" l="l" r="r" t="t"/>
              <a:pathLst>
                <a:path extrusionOk="0" h="11287" w="7016">
                  <a:moveTo>
                    <a:pt x="11" y="4141"/>
                  </a:moveTo>
                  <a:lnTo>
                    <a:pt x="551" y="11288"/>
                  </a:lnTo>
                  <a:lnTo>
                    <a:pt x="7017" y="3806"/>
                  </a:lnTo>
                  <a:lnTo>
                    <a:pt x="4108" y="0"/>
                  </a:lnTo>
                  <a:lnTo>
                    <a:pt x="2573" y="443"/>
                  </a:lnTo>
                  <a:cubicBezTo>
                    <a:pt x="951" y="919"/>
                    <a:pt x="-119" y="2454"/>
                    <a:pt x="11" y="4141"/>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53"/>
            <p:cNvSpPr/>
            <p:nvPr/>
          </p:nvSpPr>
          <p:spPr>
            <a:xfrm>
              <a:off x="3154840" y="1589427"/>
              <a:ext cx="57305" cy="79813"/>
            </a:xfrm>
            <a:custGeom>
              <a:rect b="b" l="l" r="r" t="t"/>
              <a:pathLst>
                <a:path extrusionOk="0" h="29343" w="21068">
                  <a:moveTo>
                    <a:pt x="21068" y="1157"/>
                  </a:moveTo>
                  <a:lnTo>
                    <a:pt x="11900" y="0"/>
                  </a:lnTo>
                  <a:cubicBezTo>
                    <a:pt x="7067" y="2822"/>
                    <a:pt x="3250" y="7385"/>
                    <a:pt x="1369" y="12661"/>
                  </a:cubicBezTo>
                  <a:cubicBezTo>
                    <a:pt x="-80" y="16726"/>
                    <a:pt x="-372" y="21191"/>
                    <a:pt x="461" y="25430"/>
                  </a:cubicBezTo>
                  <a:lnTo>
                    <a:pt x="19879" y="29344"/>
                  </a:lnTo>
                  <a:lnTo>
                    <a:pt x="21068" y="1157"/>
                  </a:ln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53"/>
            <p:cNvSpPr/>
            <p:nvPr/>
          </p:nvSpPr>
          <p:spPr>
            <a:xfrm>
              <a:off x="3154119" y="1409428"/>
              <a:ext cx="251736" cy="134509"/>
            </a:xfrm>
            <a:custGeom>
              <a:rect b="b" l="l" r="r" t="t"/>
              <a:pathLst>
                <a:path extrusionOk="0" h="49452" w="92550">
                  <a:moveTo>
                    <a:pt x="92551" y="31310"/>
                  </a:moveTo>
                  <a:lnTo>
                    <a:pt x="35810" y="2161"/>
                  </a:lnTo>
                  <a:cubicBezTo>
                    <a:pt x="31420" y="-88"/>
                    <a:pt x="26349" y="-607"/>
                    <a:pt x="21603" y="723"/>
                  </a:cubicBezTo>
                  <a:lnTo>
                    <a:pt x="3255" y="5848"/>
                  </a:lnTo>
                  <a:cubicBezTo>
                    <a:pt x="1212" y="6421"/>
                    <a:pt x="-140" y="8356"/>
                    <a:pt x="12" y="10465"/>
                  </a:cubicBezTo>
                  <a:lnTo>
                    <a:pt x="682" y="19417"/>
                  </a:lnTo>
                  <a:cubicBezTo>
                    <a:pt x="801" y="20942"/>
                    <a:pt x="1687" y="22304"/>
                    <a:pt x="3039" y="23017"/>
                  </a:cubicBezTo>
                  <a:lnTo>
                    <a:pt x="11289" y="27364"/>
                  </a:lnTo>
                  <a:lnTo>
                    <a:pt x="12435" y="30823"/>
                  </a:lnTo>
                  <a:cubicBezTo>
                    <a:pt x="12834" y="32034"/>
                    <a:pt x="13970" y="32856"/>
                    <a:pt x="15245" y="32856"/>
                  </a:cubicBezTo>
                  <a:lnTo>
                    <a:pt x="17700" y="32856"/>
                  </a:lnTo>
                  <a:cubicBezTo>
                    <a:pt x="18652" y="32856"/>
                    <a:pt x="19549" y="32391"/>
                    <a:pt x="20111" y="31624"/>
                  </a:cubicBezTo>
                  <a:lnTo>
                    <a:pt x="22144" y="28780"/>
                  </a:lnTo>
                  <a:lnTo>
                    <a:pt x="26576" y="29342"/>
                  </a:lnTo>
                  <a:cubicBezTo>
                    <a:pt x="28739" y="29613"/>
                    <a:pt x="30685" y="28013"/>
                    <a:pt x="30826" y="25829"/>
                  </a:cubicBezTo>
                  <a:lnTo>
                    <a:pt x="31474" y="15763"/>
                  </a:lnTo>
                  <a:lnTo>
                    <a:pt x="78409" y="49453"/>
                  </a:lnTo>
                  <a:lnTo>
                    <a:pt x="92540" y="31310"/>
                  </a:ln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53"/>
            <p:cNvSpPr/>
            <p:nvPr/>
          </p:nvSpPr>
          <p:spPr>
            <a:xfrm>
              <a:off x="3271828" y="1475334"/>
              <a:ext cx="109485" cy="68579"/>
            </a:xfrm>
            <a:custGeom>
              <a:rect b="b" l="l" r="r" t="t"/>
              <a:pathLst>
                <a:path extrusionOk="0" h="25213" w="40252">
                  <a:moveTo>
                    <a:pt x="40253" y="18629"/>
                  </a:moveTo>
                  <a:cubicBezTo>
                    <a:pt x="26630" y="12888"/>
                    <a:pt x="13191" y="6682"/>
                    <a:pt x="0" y="0"/>
                  </a:cubicBezTo>
                  <a:lnTo>
                    <a:pt x="35128" y="25214"/>
                  </a:lnTo>
                  <a:lnTo>
                    <a:pt x="40253" y="18629"/>
                  </a:ln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53"/>
            <p:cNvSpPr/>
            <p:nvPr/>
          </p:nvSpPr>
          <p:spPr>
            <a:xfrm>
              <a:off x="2988792" y="2683263"/>
              <a:ext cx="41755" cy="207210"/>
            </a:xfrm>
            <a:custGeom>
              <a:rect b="b" l="l" r="r" t="t"/>
              <a:pathLst>
                <a:path extrusionOk="0" h="76180" w="15351">
                  <a:moveTo>
                    <a:pt x="5707" y="59271"/>
                  </a:moveTo>
                  <a:cubicBezTo>
                    <a:pt x="4215" y="52535"/>
                    <a:pt x="4193" y="45475"/>
                    <a:pt x="5664" y="38739"/>
                  </a:cubicBezTo>
                  <a:cubicBezTo>
                    <a:pt x="6972" y="32738"/>
                    <a:pt x="9426" y="27019"/>
                    <a:pt x="10561" y="20986"/>
                  </a:cubicBezTo>
                  <a:cubicBezTo>
                    <a:pt x="11329" y="16877"/>
                    <a:pt x="11480" y="12661"/>
                    <a:pt x="12248" y="8541"/>
                  </a:cubicBezTo>
                  <a:cubicBezTo>
                    <a:pt x="12810" y="5557"/>
                    <a:pt x="13751" y="2563"/>
                    <a:pt x="15351" y="0"/>
                  </a:cubicBezTo>
                  <a:cubicBezTo>
                    <a:pt x="11361" y="1870"/>
                    <a:pt x="8691" y="5979"/>
                    <a:pt x="8691" y="10607"/>
                  </a:cubicBezTo>
                  <a:cubicBezTo>
                    <a:pt x="8691" y="15818"/>
                    <a:pt x="7880" y="21040"/>
                    <a:pt x="6280" y="26002"/>
                  </a:cubicBezTo>
                  <a:cubicBezTo>
                    <a:pt x="4333" y="32047"/>
                    <a:pt x="1220" y="37755"/>
                    <a:pt x="279" y="44037"/>
                  </a:cubicBezTo>
                  <a:cubicBezTo>
                    <a:pt x="-1062" y="53022"/>
                    <a:pt x="2647" y="62460"/>
                    <a:pt x="6755" y="71002"/>
                  </a:cubicBezTo>
                  <a:cubicBezTo>
                    <a:pt x="8247" y="74094"/>
                    <a:pt x="11329" y="76084"/>
                    <a:pt x="14735" y="76181"/>
                  </a:cubicBezTo>
                  <a:cubicBezTo>
                    <a:pt x="10010" y="71834"/>
                    <a:pt x="7101" y="65607"/>
                    <a:pt x="5696" y="592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53"/>
            <p:cNvSpPr/>
            <p:nvPr/>
          </p:nvSpPr>
          <p:spPr>
            <a:xfrm>
              <a:off x="3001229" y="2679884"/>
              <a:ext cx="96835" cy="210593"/>
            </a:xfrm>
            <a:custGeom>
              <a:rect b="b" l="l" r="r" t="t"/>
              <a:pathLst>
                <a:path extrusionOk="0" h="77424" w="35601">
                  <a:moveTo>
                    <a:pt x="14248" y="249"/>
                  </a:moveTo>
                  <a:cubicBezTo>
                    <a:pt x="13004" y="389"/>
                    <a:pt x="11847" y="746"/>
                    <a:pt x="10777" y="1243"/>
                  </a:cubicBezTo>
                  <a:cubicBezTo>
                    <a:pt x="9177" y="3795"/>
                    <a:pt x="8236" y="6790"/>
                    <a:pt x="7674" y="9785"/>
                  </a:cubicBezTo>
                  <a:cubicBezTo>
                    <a:pt x="6906" y="13904"/>
                    <a:pt x="6755" y="18110"/>
                    <a:pt x="5987" y="22229"/>
                  </a:cubicBezTo>
                  <a:cubicBezTo>
                    <a:pt x="4852" y="28262"/>
                    <a:pt x="2398" y="33982"/>
                    <a:pt x="1090" y="39982"/>
                  </a:cubicBezTo>
                  <a:cubicBezTo>
                    <a:pt x="-381" y="46729"/>
                    <a:pt x="-359" y="53789"/>
                    <a:pt x="1133" y="60514"/>
                  </a:cubicBezTo>
                  <a:cubicBezTo>
                    <a:pt x="2538" y="66850"/>
                    <a:pt x="5447" y="73078"/>
                    <a:pt x="10172" y="77424"/>
                  </a:cubicBezTo>
                  <a:cubicBezTo>
                    <a:pt x="10269" y="77424"/>
                    <a:pt x="10355" y="77424"/>
                    <a:pt x="10453" y="77424"/>
                  </a:cubicBezTo>
                  <a:lnTo>
                    <a:pt x="15848" y="77424"/>
                  </a:lnTo>
                  <a:cubicBezTo>
                    <a:pt x="20281" y="77424"/>
                    <a:pt x="24032" y="74245"/>
                    <a:pt x="24865" y="69899"/>
                  </a:cubicBezTo>
                  <a:cubicBezTo>
                    <a:pt x="26605" y="60698"/>
                    <a:pt x="30314" y="51886"/>
                    <a:pt x="35601" y="44156"/>
                  </a:cubicBezTo>
                  <a:cubicBezTo>
                    <a:pt x="24421" y="32284"/>
                    <a:pt x="17664" y="16293"/>
                    <a:pt x="16972" y="0"/>
                  </a:cubicBezTo>
                  <a:cubicBezTo>
                    <a:pt x="16064" y="54"/>
                    <a:pt x="15156" y="129"/>
                    <a:pt x="14258" y="23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3"/>
            <p:cNvSpPr/>
            <p:nvPr/>
          </p:nvSpPr>
          <p:spPr>
            <a:xfrm>
              <a:off x="3047379" y="2679718"/>
              <a:ext cx="76402" cy="120325"/>
            </a:xfrm>
            <a:custGeom>
              <a:rect b="b" l="l" r="r" t="t"/>
              <a:pathLst>
                <a:path extrusionOk="0" h="44237" w="28089">
                  <a:moveTo>
                    <a:pt x="8650" y="482"/>
                  </a:moveTo>
                  <a:cubicBezTo>
                    <a:pt x="5698" y="-5"/>
                    <a:pt x="2832" y="-91"/>
                    <a:pt x="0" y="82"/>
                  </a:cubicBezTo>
                  <a:cubicBezTo>
                    <a:pt x="692" y="16375"/>
                    <a:pt x="7449" y="32366"/>
                    <a:pt x="18629" y="44238"/>
                  </a:cubicBezTo>
                  <a:cubicBezTo>
                    <a:pt x="21375" y="40237"/>
                    <a:pt x="24532" y="36518"/>
                    <a:pt x="28089" y="33209"/>
                  </a:cubicBezTo>
                  <a:cubicBezTo>
                    <a:pt x="21299" y="22322"/>
                    <a:pt x="16596" y="10548"/>
                    <a:pt x="8650" y="4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53"/>
            <p:cNvSpPr/>
            <p:nvPr/>
          </p:nvSpPr>
          <p:spPr>
            <a:xfrm>
              <a:off x="3483993" y="2796005"/>
              <a:ext cx="119073" cy="68933"/>
            </a:xfrm>
            <a:custGeom>
              <a:rect b="b" l="l" r="r" t="t"/>
              <a:pathLst>
                <a:path extrusionOk="0" h="25343" w="43777">
                  <a:moveTo>
                    <a:pt x="42058" y="13601"/>
                  </a:moveTo>
                  <a:cubicBezTo>
                    <a:pt x="38966" y="9255"/>
                    <a:pt x="36836" y="5579"/>
                    <a:pt x="34090" y="0"/>
                  </a:cubicBezTo>
                  <a:lnTo>
                    <a:pt x="5428" y="6833"/>
                  </a:lnTo>
                  <a:lnTo>
                    <a:pt x="0" y="25343"/>
                  </a:lnTo>
                  <a:cubicBezTo>
                    <a:pt x="14596" y="22121"/>
                    <a:pt x="29181" y="18888"/>
                    <a:pt x="43777" y="15666"/>
                  </a:cubicBezTo>
                  <a:cubicBezTo>
                    <a:pt x="43161" y="15028"/>
                    <a:pt x="42577" y="14336"/>
                    <a:pt x="42058" y="136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3"/>
            <p:cNvSpPr/>
            <p:nvPr/>
          </p:nvSpPr>
          <p:spPr>
            <a:xfrm>
              <a:off x="3474705" y="2884610"/>
              <a:ext cx="194358" cy="12055"/>
            </a:xfrm>
            <a:custGeom>
              <a:rect b="b" l="l" r="r" t="t"/>
              <a:pathLst>
                <a:path extrusionOk="0" h="4432" w="71455">
                  <a:moveTo>
                    <a:pt x="659" y="2173"/>
                  </a:moveTo>
                  <a:lnTo>
                    <a:pt x="0" y="4433"/>
                  </a:lnTo>
                  <a:lnTo>
                    <a:pt x="71456" y="4433"/>
                  </a:lnTo>
                  <a:cubicBezTo>
                    <a:pt x="71207" y="2887"/>
                    <a:pt x="70753" y="1406"/>
                    <a:pt x="70137" y="0"/>
                  </a:cubicBezTo>
                  <a:lnTo>
                    <a:pt x="659" y="21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3"/>
            <p:cNvSpPr/>
            <p:nvPr/>
          </p:nvSpPr>
          <p:spPr>
            <a:xfrm>
              <a:off x="3476469" y="2838571"/>
              <a:ext cx="188977" cy="51933"/>
            </a:xfrm>
            <a:custGeom>
              <a:rect b="b" l="l" r="r" t="t"/>
              <a:pathLst>
                <a:path extrusionOk="0" h="19093" w="69477">
                  <a:moveTo>
                    <a:pt x="60557" y="7860"/>
                  </a:moveTo>
                  <a:lnTo>
                    <a:pt x="51951" y="3871"/>
                  </a:lnTo>
                  <a:cubicBezTo>
                    <a:pt x="49919" y="2930"/>
                    <a:pt x="48080" y="1611"/>
                    <a:pt x="46535" y="0"/>
                  </a:cubicBezTo>
                  <a:cubicBezTo>
                    <a:pt x="31938" y="3222"/>
                    <a:pt x="17353" y="6454"/>
                    <a:pt x="2757" y="9676"/>
                  </a:cubicBezTo>
                  <a:lnTo>
                    <a:pt x="0" y="19093"/>
                  </a:lnTo>
                  <a:lnTo>
                    <a:pt x="69477" y="16931"/>
                  </a:lnTo>
                  <a:cubicBezTo>
                    <a:pt x="67725" y="12974"/>
                    <a:pt x="64580" y="9720"/>
                    <a:pt x="60557" y="78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53"/>
            <p:cNvSpPr/>
            <p:nvPr/>
          </p:nvSpPr>
          <p:spPr>
            <a:xfrm>
              <a:off x="3460090" y="2783432"/>
              <a:ext cx="146788" cy="76788"/>
            </a:xfrm>
            <a:custGeom>
              <a:rect b="b" l="l" r="r" t="t"/>
              <a:pathLst>
                <a:path extrusionOk="0" h="28231" w="53966">
                  <a:moveTo>
                    <a:pt x="51531" y="39"/>
                  </a:moveTo>
                  <a:lnTo>
                    <a:pt x="1645" y="9954"/>
                  </a:lnTo>
                  <a:cubicBezTo>
                    <a:pt x="661" y="10149"/>
                    <a:pt x="-31" y="11024"/>
                    <a:pt x="1" y="12019"/>
                  </a:cubicBezTo>
                  <a:cubicBezTo>
                    <a:pt x="142" y="16646"/>
                    <a:pt x="261" y="21588"/>
                    <a:pt x="401" y="26258"/>
                  </a:cubicBezTo>
                  <a:cubicBezTo>
                    <a:pt x="445" y="27599"/>
                    <a:pt x="1731" y="28518"/>
                    <a:pt x="3018" y="28150"/>
                  </a:cubicBezTo>
                  <a:cubicBezTo>
                    <a:pt x="19409" y="23372"/>
                    <a:pt x="36027" y="19620"/>
                    <a:pt x="52407" y="14797"/>
                  </a:cubicBezTo>
                  <a:cubicBezTo>
                    <a:pt x="53293" y="14538"/>
                    <a:pt x="53888" y="13716"/>
                    <a:pt x="53866" y="12798"/>
                  </a:cubicBezTo>
                  <a:cubicBezTo>
                    <a:pt x="53790" y="9327"/>
                    <a:pt x="53996" y="5564"/>
                    <a:pt x="53964" y="2040"/>
                  </a:cubicBezTo>
                  <a:cubicBezTo>
                    <a:pt x="53953" y="753"/>
                    <a:pt x="52785" y="-209"/>
                    <a:pt x="51520" y="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6" name="Google Shape;1946;p53"/>
            <p:cNvSpPr/>
            <p:nvPr/>
          </p:nvSpPr>
          <p:spPr>
            <a:xfrm>
              <a:off x="3045413" y="2592777"/>
              <a:ext cx="123469" cy="183556"/>
            </a:xfrm>
            <a:custGeom>
              <a:rect b="b" l="l" r="r" t="t"/>
              <a:pathLst>
                <a:path extrusionOk="0" h="67484" w="45393">
                  <a:moveTo>
                    <a:pt x="44868" y="56038"/>
                  </a:moveTo>
                  <a:cubicBezTo>
                    <a:pt x="31191" y="40902"/>
                    <a:pt x="21914" y="21808"/>
                    <a:pt x="18487" y="1687"/>
                  </a:cubicBezTo>
                  <a:cubicBezTo>
                    <a:pt x="18260" y="379"/>
                    <a:pt x="16876" y="-356"/>
                    <a:pt x="15665" y="173"/>
                  </a:cubicBezTo>
                  <a:cubicBezTo>
                    <a:pt x="10994" y="2217"/>
                    <a:pt x="5934" y="4120"/>
                    <a:pt x="1350" y="6195"/>
                  </a:cubicBezTo>
                  <a:cubicBezTo>
                    <a:pt x="669" y="6498"/>
                    <a:pt x="215" y="7158"/>
                    <a:pt x="161" y="7904"/>
                  </a:cubicBezTo>
                  <a:cubicBezTo>
                    <a:pt x="-618" y="19181"/>
                    <a:pt x="1436" y="31290"/>
                    <a:pt x="6237" y="41475"/>
                  </a:cubicBezTo>
                  <a:cubicBezTo>
                    <a:pt x="11027" y="51649"/>
                    <a:pt x="18465" y="60558"/>
                    <a:pt x="27612" y="67110"/>
                  </a:cubicBezTo>
                  <a:cubicBezTo>
                    <a:pt x="28239" y="67553"/>
                    <a:pt x="29061" y="67607"/>
                    <a:pt x="29742" y="67250"/>
                  </a:cubicBezTo>
                  <a:cubicBezTo>
                    <a:pt x="34445" y="64764"/>
                    <a:pt x="39548" y="61758"/>
                    <a:pt x="44316" y="59195"/>
                  </a:cubicBezTo>
                  <a:cubicBezTo>
                    <a:pt x="45484" y="58569"/>
                    <a:pt x="45755" y="57022"/>
                    <a:pt x="44868" y="5603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53"/>
            <p:cNvSpPr/>
            <p:nvPr/>
          </p:nvSpPr>
          <p:spPr>
            <a:xfrm>
              <a:off x="3353790" y="1533394"/>
              <a:ext cx="93106" cy="42378"/>
            </a:xfrm>
            <a:custGeom>
              <a:rect b="b" l="l" r="r" t="t"/>
              <a:pathLst>
                <a:path extrusionOk="0" h="15580" w="34230">
                  <a:moveTo>
                    <a:pt x="0" y="13385"/>
                  </a:moveTo>
                  <a:lnTo>
                    <a:pt x="7103" y="0"/>
                  </a:lnTo>
                  <a:lnTo>
                    <a:pt x="34230" y="6693"/>
                  </a:lnTo>
                  <a:lnTo>
                    <a:pt x="34230" y="15580"/>
                  </a:lnTo>
                  <a:lnTo>
                    <a:pt x="0" y="13385"/>
                  </a:ln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53"/>
            <p:cNvSpPr/>
            <p:nvPr/>
          </p:nvSpPr>
          <p:spPr>
            <a:xfrm>
              <a:off x="3171719" y="1509640"/>
              <a:ext cx="430315" cy="495995"/>
            </a:xfrm>
            <a:custGeom>
              <a:rect b="b" l="l" r="r" t="t"/>
              <a:pathLst>
                <a:path extrusionOk="0" h="182351" w="158204">
                  <a:moveTo>
                    <a:pt x="63340" y="26879"/>
                  </a:moveTo>
                  <a:lnTo>
                    <a:pt x="102274" y="26879"/>
                  </a:lnTo>
                  <a:lnTo>
                    <a:pt x="122341" y="0"/>
                  </a:lnTo>
                  <a:cubicBezTo>
                    <a:pt x="154312" y="9861"/>
                    <a:pt x="153804" y="39118"/>
                    <a:pt x="150063" y="50168"/>
                  </a:cubicBezTo>
                  <a:cubicBezTo>
                    <a:pt x="146322" y="61217"/>
                    <a:pt x="144213" y="77219"/>
                    <a:pt x="144213" y="77219"/>
                  </a:cubicBezTo>
                  <a:cubicBezTo>
                    <a:pt x="152279" y="109871"/>
                    <a:pt x="157858" y="143875"/>
                    <a:pt x="158204" y="177554"/>
                  </a:cubicBezTo>
                  <a:cubicBezTo>
                    <a:pt x="158237" y="180678"/>
                    <a:pt x="155296" y="182970"/>
                    <a:pt x="152268" y="182202"/>
                  </a:cubicBezTo>
                  <a:cubicBezTo>
                    <a:pt x="127163" y="175867"/>
                    <a:pt x="101355" y="172180"/>
                    <a:pt x="75536" y="170082"/>
                  </a:cubicBezTo>
                  <a:cubicBezTo>
                    <a:pt x="72974" y="169877"/>
                    <a:pt x="71028" y="167693"/>
                    <a:pt x="71146" y="165130"/>
                  </a:cubicBezTo>
                  <a:cubicBezTo>
                    <a:pt x="71590" y="155346"/>
                    <a:pt x="72206" y="144804"/>
                    <a:pt x="72584" y="135312"/>
                  </a:cubicBezTo>
                  <a:cubicBezTo>
                    <a:pt x="52572" y="115537"/>
                    <a:pt x="36603" y="91685"/>
                    <a:pt x="25931" y="65639"/>
                  </a:cubicBezTo>
                  <a:cubicBezTo>
                    <a:pt x="18330" y="63715"/>
                    <a:pt x="11000" y="62115"/>
                    <a:pt x="3410" y="60179"/>
                  </a:cubicBezTo>
                  <a:cubicBezTo>
                    <a:pt x="166" y="54633"/>
                    <a:pt x="-796" y="47767"/>
                    <a:pt x="663" y="41507"/>
                  </a:cubicBezTo>
                  <a:cubicBezTo>
                    <a:pt x="2123" y="35258"/>
                    <a:pt x="6059" y="29614"/>
                    <a:pt x="11422" y="26078"/>
                  </a:cubicBezTo>
                  <a:cubicBezTo>
                    <a:pt x="20233" y="26500"/>
                    <a:pt x="35575" y="24749"/>
                    <a:pt x="44063" y="23657"/>
                  </a:cubicBezTo>
                  <a:cubicBezTo>
                    <a:pt x="48149" y="23127"/>
                    <a:pt x="52290" y="23473"/>
                    <a:pt x="56237" y="24684"/>
                  </a:cubicBezTo>
                  <a:lnTo>
                    <a:pt x="63362" y="2685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53"/>
            <p:cNvSpPr/>
            <p:nvPr/>
          </p:nvSpPr>
          <p:spPr>
            <a:xfrm>
              <a:off x="3365126" y="1555739"/>
              <a:ext cx="236811" cy="449972"/>
            </a:xfrm>
            <a:custGeom>
              <a:rect b="b" l="l" r="r" t="t"/>
              <a:pathLst>
                <a:path extrusionOk="0" h="165431" w="87063">
                  <a:moveTo>
                    <a:pt x="73072" y="60276"/>
                  </a:moveTo>
                  <a:cubicBezTo>
                    <a:pt x="73072" y="60276"/>
                    <a:pt x="75180" y="44275"/>
                    <a:pt x="78921" y="33225"/>
                  </a:cubicBezTo>
                  <a:cubicBezTo>
                    <a:pt x="81278" y="26251"/>
                    <a:pt x="82349" y="12023"/>
                    <a:pt x="74791" y="0"/>
                  </a:cubicBezTo>
                  <a:cubicBezTo>
                    <a:pt x="76251" y="5720"/>
                    <a:pt x="75656" y="11990"/>
                    <a:pt x="72683" y="17115"/>
                  </a:cubicBezTo>
                  <a:cubicBezTo>
                    <a:pt x="70920" y="20164"/>
                    <a:pt x="68369" y="23062"/>
                    <a:pt x="68379" y="26586"/>
                  </a:cubicBezTo>
                  <a:cubicBezTo>
                    <a:pt x="68391" y="30371"/>
                    <a:pt x="71450" y="33766"/>
                    <a:pt x="70996" y="37518"/>
                  </a:cubicBezTo>
                  <a:cubicBezTo>
                    <a:pt x="70413" y="42405"/>
                    <a:pt x="64466" y="44772"/>
                    <a:pt x="62498" y="49291"/>
                  </a:cubicBezTo>
                  <a:cubicBezTo>
                    <a:pt x="60617" y="53606"/>
                    <a:pt x="62833" y="58493"/>
                    <a:pt x="64833" y="62752"/>
                  </a:cubicBezTo>
                  <a:cubicBezTo>
                    <a:pt x="70737" y="75348"/>
                    <a:pt x="75008" y="88723"/>
                    <a:pt x="77527" y="102400"/>
                  </a:cubicBezTo>
                  <a:cubicBezTo>
                    <a:pt x="80078" y="116260"/>
                    <a:pt x="80976" y="130262"/>
                    <a:pt x="82122" y="144382"/>
                  </a:cubicBezTo>
                  <a:cubicBezTo>
                    <a:pt x="82533" y="149475"/>
                    <a:pt x="82478" y="155594"/>
                    <a:pt x="78218" y="158416"/>
                  </a:cubicBezTo>
                  <a:cubicBezTo>
                    <a:pt x="74099" y="161151"/>
                    <a:pt x="68618" y="159065"/>
                    <a:pt x="64163" y="156935"/>
                  </a:cubicBezTo>
                  <a:cubicBezTo>
                    <a:pt x="66823" y="155745"/>
                    <a:pt x="68747" y="153518"/>
                    <a:pt x="69699" y="150761"/>
                  </a:cubicBezTo>
                  <a:cubicBezTo>
                    <a:pt x="65968" y="153551"/>
                    <a:pt x="60865" y="154686"/>
                    <a:pt x="56227" y="155119"/>
                  </a:cubicBezTo>
                  <a:cubicBezTo>
                    <a:pt x="51578" y="155551"/>
                    <a:pt x="46907" y="155119"/>
                    <a:pt x="42258" y="154697"/>
                  </a:cubicBezTo>
                  <a:cubicBezTo>
                    <a:pt x="32117" y="153767"/>
                    <a:pt x="21964" y="152837"/>
                    <a:pt x="11823" y="151907"/>
                  </a:cubicBezTo>
                  <a:cubicBezTo>
                    <a:pt x="8546" y="151605"/>
                    <a:pt x="5130" y="151259"/>
                    <a:pt x="2330" y="149540"/>
                  </a:cubicBezTo>
                  <a:cubicBezTo>
                    <a:pt x="1465" y="149010"/>
                    <a:pt x="676" y="148296"/>
                    <a:pt x="37" y="147474"/>
                  </a:cubicBezTo>
                  <a:cubicBezTo>
                    <a:pt x="27" y="147723"/>
                    <a:pt x="16" y="147972"/>
                    <a:pt x="5" y="148210"/>
                  </a:cubicBezTo>
                  <a:cubicBezTo>
                    <a:pt x="-114" y="150772"/>
                    <a:pt x="1832" y="152956"/>
                    <a:pt x="4395" y="153162"/>
                  </a:cubicBezTo>
                  <a:cubicBezTo>
                    <a:pt x="30214" y="155259"/>
                    <a:pt x="56022" y="158946"/>
                    <a:pt x="81127" y="165282"/>
                  </a:cubicBezTo>
                  <a:cubicBezTo>
                    <a:pt x="84154" y="166050"/>
                    <a:pt x="87095" y="163757"/>
                    <a:pt x="87063" y="160632"/>
                  </a:cubicBezTo>
                  <a:cubicBezTo>
                    <a:pt x="86717" y="126953"/>
                    <a:pt x="81138" y="92950"/>
                    <a:pt x="73072" y="60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53"/>
            <p:cNvSpPr/>
            <p:nvPr/>
          </p:nvSpPr>
          <p:spPr>
            <a:xfrm>
              <a:off x="3326747" y="1490558"/>
              <a:ext cx="66901" cy="74319"/>
            </a:xfrm>
            <a:custGeom>
              <a:rect b="b" l="l" r="r" t="t"/>
              <a:pathLst>
                <a:path extrusionOk="0" h="27323" w="24596">
                  <a:moveTo>
                    <a:pt x="129" y="2380"/>
                  </a:moveTo>
                  <a:cubicBezTo>
                    <a:pt x="-314" y="4889"/>
                    <a:pt x="453" y="7451"/>
                    <a:pt x="1394" y="9819"/>
                  </a:cubicBezTo>
                  <a:cubicBezTo>
                    <a:pt x="2345" y="12187"/>
                    <a:pt x="3491" y="14522"/>
                    <a:pt x="3837" y="17041"/>
                  </a:cubicBezTo>
                  <a:cubicBezTo>
                    <a:pt x="4194" y="19571"/>
                    <a:pt x="3589" y="22403"/>
                    <a:pt x="1589" y="23993"/>
                  </a:cubicBezTo>
                  <a:cubicBezTo>
                    <a:pt x="3211" y="24382"/>
                    <a:pt x="5059" y="24415"/>
                    <a:pt x="6421" y="23463"/>
                  </a:cubicBezTo>
                  <a:cubicBezTo>
                    <a:pt x="6465" y="24977"/>
                    <a:pt x="5643" y="26491"/>
                    <a:pt x="4378" y="27323"/>
                  </a:cubicBezTo>
                  <a:cubicBezTo>
                    <a:pt x="9103" y="27345"/>
                    <a:pt x="13828" y="25723"/>
                    <a:pt x="17482" y="22717"/>
                  </a:cubicBezTo>
                  <a:cubicBezTo>
                    <a:pt x="21136" y="19712"/>
                    <a:pt x="23699" y="15408"/>
                    <a:pt x="24596" y="10770"/>
                  </a:cubicBezTo>
                  <a:cubicBezTo>
                    <a:pt x="22888" y="6337"/>
                    <a:pt x="19125" y="2401"/>
                    <a:pt x="14639" y="834"/>
                  </a:cubicBezTo>
                  <a:cubicBezTo>
                    <a:pt x="10152" y="-734"/>
                    <a:pt x="4216" y="-20"/>
                    <a:pt x="118" y="2380"/>
                  </a:cubicBezTo>
                  <a:close/>
                </a:path>
              </a:pathLst>
            </a:custGeom>
            <a:solidFill>
              <a:srgbClr val="5C3F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53"/>
            <p:cNvSpPr/>
            <p:nvPr/>
          </p:nvSpPr>
          <p:spPr>
            <a:xfrm>
              <a:off x="3373106" y="1468869"/>
              <a:ext cx="58374" cy="69050"/>
            </a:xfrm>
            <a:custGeom>
              <a:rect b="b" l="l" r="r" t="t"/>
              <a:pathLst>
                <a:path extrusionOk="0" h="25386" w="21461">
                  <a:moveTo>
                    <a:pt x="11698" y="13385"/>
                  </a:moveTo>
                  <a:cubicBezTo>
                    <a:pt x="16499" y="10282"/>
                    <a:pt x="19991" y="5417"/>
                    <a:pt x="21462" y="0"/>
                  </a:cubicBezTo>
                  <a:cubicBezTo>
                    <a:pt x="13991" y="4173"/>
                    <a:pt x="6693" y="8714"/>
                    <a:pt x="0" y="13461"/>
                  </a:cubicBezTo>
                  <a:cubicBezTo>
                    <a:pt x="1384" y="18142"/>
                    <a:pt x="4087" y="21602"/>
                    <a:pt x="7179" y="25386"/>
                  </a:cubicBezTo>
                  <a:cubicBezTo>
                    <a:pt x="10239" y="22229"/>
                    <a:pt x="12012" y="17785"/>
                    <a:pt x="11698" y="13385"/>
                  </a:cubicBezTo>
                  <a:close/>
                </a:path>
              </a:pathLst>
            </a:custGeom>
            <a:solidFill>
              <a:srgbClr val="5C3F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53"/>
            <p:cNvSpPr/>
            <p:nvPr/>
          </p:nvSpPr>
          <p:spPr>
            <a:xfrm>
              <a:off x="3392656" y="1441173"/>
              <a:ext cx="125256" cy="130663"/>
            </a:xfrm>
            <a:custGeom>
              <a:rect b="b" l="l" r="r" t="t"/>
              <a:pathLst>
                <a:path extrusionOk="0" h="48038" w="46050">
                  <a:moveTo>
                    <a:pt x="45421" y="22121"/>
                  </a:moveTo>
                  <a:lnTo>
                    <a:pt x="41756" y="18273"/>
                  </a:lnTo>
                  <a:cubicBezTo>
                    <a:pt x="40955" y="17429"/>
                    <a:pt x="40177" y="16348"/>
                    <a:pt x="39193" y="15710"/>
                  </a:cubicBezTo>
                  <a:cubicBezTo>
                    <a:pt x="38372" y="15180"/>
                    <a:pt x="37755" y="15267"/>
                    <a:pt x="37518" y="14229"/>
                  </a:cubicBezTo>
                  <a:cubicBezTo>
                    <a:pt x="36977" y="11861"/>
                    <a:pt x="36966" y="9320"/>
                    <a:pt x="36458" y="6920"/>
                  </a:cubicBezTo>
                  <a:cubicBezTo>
                    <a:pt x="36328" y="6336"/>
                    <a:pt x="34588" y="-22"/>
                    <a:pt x="34512" y="0"/>
                  </a:cubicBezTo>
                  <a:cubicBezTo>
                    <a:pt x="27808" y="3006"/>
                    <a:pt x="20975" y="6455"/>
                    <a:pt x="14283" y="10196"/>
                  </a:cubicBezTo>
                  <a:cubicBezTo>
                    <a:pt x="12812" y="15602"/>
                    <a:pt x="9331" y="20478"/>
                    <a:pt x="4520" y="23581"/>
                  </a:cubicBezTo>
                  <a:cubicBezTo>
                    <a:pt x="4833" y="27982"/>
                    <a:pt x="3060" y="32425"/>
                    <a:pt x="0" y="35582"/>
                  </a:cubicBezTo>
                  <a:cubicBezTo>
                    <a:pt x="33" y="35615"/>
                    <a:pt x="54" y="35647"/>
                    <a:pt x="87" y="35690"/>
                  </a:cubicBezTo>
                  <a:cubicBezTo>
                    <a:pt x="3957" y="40426"/>
                    <a:pt x="9515" y="43551"/>
                    <a:pt x="15320" y="45464"/>
                  </a:cubicBezTo>
                  <a:cubicBezTo>
                    <a:pt x="20013" y="47010"/>
                    <a:pt x="25376" y="47475"/>
                    <a:pt x="30457" y="48005"/>
                  </a:cubicBezTo>
                  <a:cubicBezTo>
                    <a:pt x="32695" y="48243"/>
                    <a:pt x="34858" y="47173"/>
                    <a:pt x="36047" y="45259"/>
                  </a:cubicBezTo>
                  <a:cubicBezTo>
                    <a:pt x="37312" y="43204"/>
                    <a:pt x="38458" y="41118"/>
                    <a:pt x="39334" y="38761"/>
                  </a:cubicBezTo>
                  <a:cubicBezTo>
                    <a:pt x="40015" y="36955"/>
                    <a:pt x="40577" y="35107"/>
                    <a:pt x="41020" y="33225"/>
                  </a:cubicBezTo>
                  <a:cubicBezTo>
                    <a:pt x="41247" y="32285"/>
                    <a:pt x="41442" y="31344"/>
                    <a:pt x="41604" y="30393"/>
                  </a:cubicBezTo>
                  <a:cubicBezTo>
                    <a:pt x="41669" y="30003"/>
                    <a:pt x="41691" y="28122"/>
                    <a:pt x="41961" y="27906"/>
                  </a:cubicBezTo>
                  <a:lnTo>
                    <a:pt x="45172" y="25451"/>
                  </a:lnTo>
                  <a:cubicBezTo>
                    <a:pt x="46232" y="24640"/>
                    <a:pt x="46351" y="23095"/>
                    <a:pt x="45432" y="22121"/>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53"/>
            <p:cNvSpPr/>
            <p:nvPr/>
          </p:nvSpPr>
          <p:spPr>
            <a:xfrm>
              <a:off x="3397623" y="1468896"/>
              <a:ext cx="33818" cy="29906"/>
            </a:xfrm>
            <a:custGeom>
              <a:rect b="b" l="l" r="r" t="t"/>
              <a:pathLst>
                <a:path extrusionOk="0" h="10995" w="12433">
                  <a:moveTo>
                    <a:pt x="5752" y="10985"/>
                  </a:moveTo>
                  <a:cubicBezTo>
                    <a:pt x="8963" y="8022"/>
                    <a:pt x="11309" y="4173"/>
                    <a:pt x="12434" y="0"/>
                  </a:cubicBezTo>
                  <a:cubicBezTo>
                    <a:pt x="8207" y="2368"/>
                    <a:pt x="4033" y="4844"/>
                    <a:pt x="0" y="7417"/>
                  </a:cubicBezTo>
                  <a:lnTo>
                    <a:pt x="2995" y="9439"/>
                  </a:lnTo>
                  <a:cubicBezTo>
                    <a:pt x="3947" y="9979"/>
                    <a:pt x="4865" y="10498"/>
                    <a:pt x="5752" y="10996"/>
                  </a:cubicBezTo>
                  <a:close/>
                </a:path>
              </a:pathLst>
            </a:custGeom>
            <a:solidFill>
              <a:srgbClr val="4629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3"/>
            <p:cNvSpPr/>
            <p:nvPr/>
          </p:nvSpPr>
          <p:spPr>
            <a:xfrm>
              <a:off x="3413263" y="1441116"/>
              <a:ext cx="99547" cy="79772"/>
            </a:xfrm>
            <a:custGeom>
              <a:rect b="b" l="l" r="r" t="t"/>
              <a:pathLst>
                <a:path extrusionOk="0" h="29328" w="36598">
                  <a:moveTo>
                    <a:pt x="0" y="21203"/>
                  </a:moveTo>
                  <a:cubicBezTo>
                    <a:pt x="14607" y="29279"/>
                    <a:pt x="21418" y="30522"/>
                    <a:pt x="26954" y="28436"/>
                  </a:cubicBezTo>
                  <a:cubicBezTo>
                    <a:pt x="30630" y="27051"/>
                    <a:pt x="34338" y="23376"/>
                    <a:pt x="36598" y="20824"/>
                  </a:cubicBezTo>
                  <a:lnTo>
                    <a:pt x="34176" y="18273"/>
                  </a:lnTo>
                  <a:cubicBezTo>
                    <a:pt x="33376" y="17429"/>
                    <a:pt x="32598" y="16348"/>
                    <a:pt x="31614" y="15710"/>
                  </a:cubicBezTo>
                  <a:cubicBezTo>
                    <a:pt x="30792" y="15180"/>
                    <a:pt x="30176" y="15267"/>
                    <a:pt x="29938" y="14229"/>
                  </a:cubicBezTo>
                  <a:cubicBezTo>
                    <a:pt x="29398" y="11861"/>
                    <a:pt x="29386" y="9320"/>
                    <a:pt x="28879" y="6920"/>
                  </a:cubicBezTo>
                  <a:cubicBezTo>
                    <a:pt x="28749" y="6336"/>
                    <a:pt x="27008" y="-22"/>
                    <a:pt x="26932" y="0"/>
                  </a:cubicBezTo>
                  <a:cubicBezTo>
                    <a:pt x="20229" y="3006"/>
                    <a:pt x="13396" y="6455"/>
                    <a:pt x="6703" y="10196"/>
                  </a:cubicBezTo>
                  <a:cubicBezTo>
                    <a:pt x="5568" y="14369"/>
                    <a:pt x="3232" y="18218"/>
                    <a:pt x="22" y="21181"/>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53"/>
            <p:cNvSpPr/>
            <p:nvPr/>
          </p:nvSpPr>
          <p:spPr>
            <a:xfrm>
              <a:off x="3387805" y="1421772"/>
              <a:ext cx="157009" cy="83928"/>
            </a:xfrm>
            <a:custGeom>
              <a:rect b="b" l="l" r="r" t="t"/>
              <a:pathLst>
                <a:path extrusionOk="0" h="30856" w="57724">
                  <a:moveTo>
                    <a:pt x="39020" y="0"/>
                  </a:moveTo>
                  <a:cubicBezTo>
                    <a:pt x="43010" y="432"/>
                    <a:pt x="49216" y="562"/>
                    <a:pt x="53205" y="1005"/>
                  </a:cubicBezTo>
                  <a:cubicBezTo>
                    <a:pt x="54546" y="1157"/>
                    <a:pt x="56027" y="1362"/>
                    <a:pt x="56925" y="2368"/>
                  </a:cubicBezTo>
                  <a:cubicBezTo>
                    <a:pt x="57638" y="3168"/>
                    <a:pt x="57833" y="4335"/>
                    <a:pt x="57671" y="5395"/>
                  </a:cubicBezTo>
                  <a:cubicBezTo>
                    <a:pt x="57509" y="6454"/>
                    <a:pt x="57044" y="7449"/>
                    <a:pt x="56579" y="8411"/>
                  </a:cubicBezTo>
                  <a:cubicBezTo>
                    <a:pt x="54200" y="13320"/>
                    <a:pt x="51605" y="18196"/>
                    <a:pt x="47994" y="22272"/>
                  </a:cubicBezTo>
                  <a:cubicBezTo>
                    <a:pt x="44372" y="26359"/>
                    <a:pt x="39615" y="29625"/>
                    <a:pt x="34241" y="30554"/>
                  </a:cubicBezTo>
                  <a:cubicBezTo>
                    <a:pt x="30598" y="31181"/>
                    <a:pt x="26857" y="30727"/>
                    <a:pt x="23202" y="30144"/>
                  </a:cubicBezTo>
                  <a:cubicBezTo>
                    <a:pt x="15353" y="28889"/>
                    <a:pt x="7590" y="27073"/>
                    <a:pt x="0" y="24726"/>
                  </a:cubicBezTo>
                  <a:cubicBezTo>
                    <a:pt x="13439" y="18337"/>
                    <a:pt x="27959" y="9958"/>
                    <a:pt x="3902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53"/>
            <p:cNvSpPr/>
            <p:nvPr/>
          </p:nvSpPr>
          <p:spPr>
            <a:xfrm>
              <a:off x="3317600" y="1372800"/>
              <a:ext cx="176365" cy="136925"/>
            </a:xfrm>
            <a:custGeom>
              <a:rect b="b" l="l" r="r" t="t"/>
              <a:pathLst>
                <a:path extrusionOk="0" h="50340" w="64840">
                  <a:moveTo>
                    <a:pt x="64840" y="18011"/>
                  </a:moveTo>
                  <a:cubicBezTo>
                    <a:pt x="64192" y="22205"/>
                    <a:pt x="61705" y="25935"/>
                    <a:pt x="58613" y="28855"/>
                  </a:cubicBezTo>
                  <a:cubicBezTo>
                    <a:pt x="55521" y="31763"/>
                    <a:pt x="51844" y="33958"/>
                    <a:pt x="48190" y="36131"/>
                  </a:cubicBezTo>
                  <a:cubicBezTo>
                    <a:pt x="41227" y="40272"/>
                    <a:pt x="34210" y="44435"/>
                    <a:pt x="26588" y="47203"/>
                  </a:cubicBezTo>
                  <a:cubicBezTo>
                    <a:pt x="18976" y="49970"/>
                    <a:pt x="10630" y="51289"/>
                    <a:pt x="2715" y="49571"/>
                  </a:cubicBezTo>
                  <a:cubicBezTo>
                    <a:pt x="-1696" y="39158"/>
                    <a:pt x="-637" y="25935"/>
                    <a:pt x="5202" y="16248"/>
                  </a:cubicBezTo>
                  <a:cubicBezTo>
                    <a:pt x="8640" y="10539"/>
                    <a:pt x="13732" y="5793"/>
                    <a:pt x="19765" y="2960"/>
                  </a:cubicBezTo>
                  <a:cubicBezTo>
                    <a:pt x="25798" y="128"/>
                    <a:pt x="32772" y="-759"/>
                    <a:pt x="39281" y="679"/>
                  </a:cubicBezTo>
                  <a:cubicBezTo>
                    <a:pt x="49152" y="2863"/>
                    <a:pt x="58407" y="10215"/>
                    <a:pt x="64840" y="180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53"/>
            <p:cNvSpPr/>
            <p:nvPr/>
          </p:nvSpPr>
          <p:spPr>
            <a:xfrm>
              <a:off x="3348504" y="1506535"/>
              <a:ext cx="47116" cy="43036"/>
            </a:xfrm>
            <a:custGeom>
              <a:rect b="b" l="l" r="r" t="t"/>
              <a:pathLst>
                <a:path extrusionOk="0" h="15822" w="17322">
                  <a:moveTo>
                    <a:pt x="8907" y="407"/>
                  </a:moveTo>
                  <a:cubicBezTo>
                    <a:pt x="6917" y="-198"/>
                    <a:pt x="4658" y="-198"/>
                    <a:pt x="2874" y="883"/>
                  </a:cubicBezTo>
                  <a:cubicBezTo>
                    <a:pt x="863" y="2105"/>
                    <a:pt x="-197" y="4602"/>
                    <a:pt x="30" y="6948"/>
                  </a:cubicBezTo>
                  <a:cubicBezTo>
                    <a:pt x="246" y="9295"/>
                    <a:pt x="1609" y="11435"/>
                    <a:pt x="3458" y="12906"/>
                  </a:cubicBezTo>
                  <a:cubicBezTo>
                    <a:pt x="5306" y="14376"/>
                    <a:pt x="7577" y="15198"/>
                    <a:pt x="9901" y="15620"/>
                  </a:cubicBezTo>
                  <a:cubicBezTo>
                    <a:pt x="11815" y="15965"/>
                    <a:pt x="13956" y="15976"/>
                    <a:pt x="15491" y="14777"/>
                  </a:cubicBezTo>
                  <a:cubicBezTo>
                    <a:pt x="17091" y="13533"/>
                    <a:pt x="17567" y="11252"/>
                    <a:pt x="17210" y="9262"/>
                  </a:cubicBezTo>
                  <a:cubicBezTo>
                    <a:pt x="16367" y="4689"/>
                    <a:pt x="13264" y="1737"/>
                    <a:pt x="8917" y="407"/>
                  </a:cubicBezTo>
                  <a:close/>
                </a:path>
              </a:pathLst>
            </a:custGeom>
            <a:solidFill>
              <a:srgbClr val="EBAE9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53"/>
            <p:cNvSpPr/>
            <p:nvPr/>
          </p:nvSpPr>
          <p:spPr>
            <a:xfrm>
              <a:off x="3355555" y="1516375"/>
              <a:ext cx="29259" cy="23944"/>
            </a:xfrm>
            <a:custGeom>
              <a:rect b="b" l="l" r="r" t="t"/>
              <a:pathLst>
                <a:path extrusionOk="0" h="8803" w="10757">
                  <a:moveTo>
                    <a:pt x="0" y="2487"/>
                  </a:moveTo>
                  <a:cubicBezTo>
                    <a:pt x="335" y="1221"/>
                    <a:pt x="1536" y="292"/>
                    <a:pt x="2822" y="65"/>
                  </a:cubicBezTo>
                  <a:cubicBezTo>
                    <a:pt x="4109" y="-162"/>
                    <a:pt x="5449" y="227"/>
                    <a:pt x="6552" y="930"/>
                  </a:cubicBezTo>
                  <a:cubicBezTo>
                    <a:pt x="7655" y="1622"/>
                    <a:pt x="8552" y="2606"/>
                    <a:pt x="9374" y="3633"/>
                  </a:cubicBezTo>
                  <a:cubicBezTo>
                    <a:pt x="10001" y="4422"/>
                    <a:pt x="10596" y="5287"/>
                    <a:pt x="10736" y="6282"/>
                  </a:cubicBezTo>
                  <a:cubicBezTo>
                    <a:pt x="10866" y="7276"/>
                    <a:pt x="10380" y="8422"/>
                    <a:pt x="9428" y="8725"/>
                  </a:cubicBezTo>
                  <a:cubicBezTo>
                    <a:pt x="8736" y="8941"/>
                    <a:pt x="7980" y="8682"/>
                    <a:pt x="7396" y="8271"/>
                  </a:cubicBezTo>
                  <a:cubicBezTo>
                    <a:pt x="5666" y="7060"/>
                    <a:pt x="5115" y="4433"/>
                    <a:pt x="6228" y="2638"/>
                  </a:cubicBezTo>
                  <a:cubicBezTo>
                    <a:pt x="5687" y="1719"/>
                    <a:pt x="4660" y="1168"/>
                    <a:pt x="3600" y="1016"/>
                  </a:cubicBezTo>
                  <a:cubicBezTo>
                    <a:pt x="2541" y="865"/>
                    <a:pt x="790" y="1773"/>
                    <a:pt x="11" y="2509"/>
                  </a:cubicBezTo>
                  <a:close/>
                </a:path>
              </a:pathLst>
            </a:custGeom>
            <a:solidFill>
              <a:srgbClr val="CD81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53"/>
            <p:cNvSpPr/>
            <p:nvPr/>
          </p:nvSpPr>
          <p:spPr>
            <a:xfrm>
              <a:off x="3343972" y="1558912"/>
              <a:ext cx="126689" cy="33622"/>
            </a:xfrm>
            <a:custGeom>
              <a:rect b="b" l="l" r="r" t="t"/>
              <a:pathLst>
                <a:path extrusionOk="0" h="12361" w="46577">
                  <a:moveTo>
                    <a:pt x="46567" y="7060"/>
                  </a:moveTo>
                  <a:cubicBezTo>
                    <a:pt x="44124" y="4638"/>
                    <a:pt x="41140" y="1567"/>
                    <a:pt x="37734" y="2044"/>
                  </a:cubicBezTo>
                  <a:cubicBezTo>
                    <a:pt x="26900" y="3579"/>
                    <a:pt x="15570" y="3082"/>
                    <a:pt x="5071" y="0"/>
                  </a:cubicBezTo>
                  <a:cubicBezTo>
                    <a:pt x="2779" y="2508"/>
                    <a:pt x="1038" y="5514"/>
                    <a:pt x="0" y="8747"/>
                  </a:cubicBezTo>
                  <a:cubicBezTo>
                    <a:pt x="14769" y="14066"/>
                    <a:pt x="32285" y="13525"/>
                    <a:pt x="46578" y="70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53"/>
            <p:cNvSpPr/>
            <p:nvPr/>
          </p:nvSpPr>
          <p:spPr>
            <a:xfrm rot="-3293481">
              <a:off x="3518945" y="1395864"/>
              <a:ext cx="7930" cy="581302"/>
            </a:xfrm>
            <a:custGeom>
              <a:rect b="b" l="l" r="r" t="t"/>
              <a:pathLst>
                <a:path extrusionOk="0" h="213967" w="2919">
                  <a:moveTo>
                    <a:pt x="0" y="1"/>
                  </a:moveTo>
                  <a:lnTo>
                    <a:pt x="2920" y="1"/>
                  </a:lnTo>
                  <a:lnTo>
                    <a:pt x="2920" y="213968"/>
                  </a:lnTo>
                  <a:lnTo>
                    <a:pt x="0" y="21396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53"/>
            <p:cNvSpPr/>
            <p:nvPr/>
          </p:nvSpPr>
          <p:spPr>
            <a:xfrm>
              <a:off x="3740078" y="1741288"/>
              <a:ext cx="134088" cy="122648"/>
            </a:xfrm>
            <a:custGeom>
              <a:rect b="b" l="l" r="r" t="t"/>
              <a:pathLst>
                <a:path extrusionOk="0" h="45091" w="49297">
                  <a:moveTo>
                    <a:pt x="0" y="37315"/>
                  </a:moveTo>
                  <a:lnTo>
                    <a:pt x="22932" y="4664"/>
                  </a:lnTo>
                  <a:cubicBezTo>
                    <a:pt x="27138" y="-1326"/>
                    <a:pt x="35928" y="-1597"/>
                    <a:pt x="40490" y="4145"/>
                  </a:cubicBezTo>
                  <a:lnTo>
                    <a:pt x="46913" y="12221"/>
                  </a:lnTo>
                  <a:cubicBezTo>
                    <a:pt x="50946" y="17292"/>
                    <a:pt x="49724" y="24719"/>
                    <a:pt x="44296" y="28244"/>
                  </a:cubicBezTo>
                  <a:lnTo>
                    <a:pt x="21256" y="43186"/>
                  </a:lnTo>
                  <a:cubicBezTo>
                    <a:pt x="17202" y="45813"/>
                    <a:pt x="11958" y="45716"/>
                    <a:pt x="8001" y="42938"/>
                  </a:cubicBezTo>
                  <a:lnTo>
                    <a:pt x="0" y="3731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53"/>
            <p:cNvSpPr/>
            <p:nvPr/>
          </p:nvSpPr>
          <p:spPr>
            <a:xfrm>
              <a:off x="3211330" y="1463811"/>
              <a:ext cx="78989" cy="62138"/>
            </a:xfrm>
            <a:custGeom>
              <a:rect b="b" l="l" r="r" t="t"/>
              <a:pathLst>
                <a:path extrusionOk="0" h="22845" w="29040">
                  <a:moveTo>
                    <a:pt x="29041" y="17245"/>
                  </a:moveTo>
                  <a:lnTo>
                    <a:pt x="4476" y="0"/>
                  </a:lnTo>
                  <a:cubicBezTo>
                    <a:pt x="2292" y="930"/>
                    <a:pt x="584" y="2919"/>
                    <a:pt x="0" y="5211"/>
                  </a:cubicBezTo>
                  <a:lnTo>
                    <a:pt x="25116" y="22845"/>
                  </a:lnTo>
                  <a:lnTo>
                    <a:pt x="29041" y="1724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53"/>
            <p:cNvSpPr/>
            <p:nvPr/>
          </p:nvSpPr>
          <p:spPr>
            <a:xfrm>
              <a:off x="3278827" y="1706079"/>
              <a:ext cx="219678" cy="175097"/>
            </a:xfrm>
            <a:custGeom>
              <a:rect b="b" l="l" r="r" t="t"/>
              <a:pathLst>
                <a:path extrusionOk="0" h="64374" w="80764">
                  <a:moveTo>
                    <a:pt x="80765" y="64374"/>
                  </a:moveTo>
                  <a:cubicBezTo>
                    <a:pt x="74289" y="61001"/>
                    <a:pt x="66947" y="57033"/>
                    <a:pt x="59444" y="52362"/>
                  </a:cubicBezTo>
                  <a:cubicBezTo>
                    <a:pt x="51929" y="47702"/>
                    <a:pt x="44242" y="42350"/>
                    <a:pt x="36923" y="36534"/>
                  </a:cubicBezTo>
                  <a:cubicBezTo>
                    <a:pt x="29613" y="30695"/>
                    <a:pt x="22683" y="24392"/>
                    <a:pt x="16467" y="18110"/>
                  </a:cubicBezTo>
                  <a:cubicBezTo>
                    <a:pt x="10239" y="11828"/>
                    <a:pt x="4735" y="5568"/>
                    <a:pt x="0" y="0"/>
                  </a:cubicBezTo>
                  <a:cubicBezTo>
                    <a:pt x="3254" y="6530"/>
                    <a:pt x="7806" y="13720"/>
                    <a:pt x="13515" y="20748"/>
                  </a:cubicBezTo>
                  <a:cubicBezTo>
                    <a:pt x="19223" y="27776"/>
                    <a:pt x="26089" y="34630"/>
                    <a:pt x="33625" y="40652"/>
                  </a:cubicBezTo>
                  <a:cubicBezTo>
                    <a:pt x="41182" y="46664"/>
                    <a:pt x="49389" y="51832"/>
                    <a:pt x="57519" y="55822"/>
                  </a:cubicBezTo>
                  <a:cubicBezTo>
                    <a:pt x="65639" y="59833"/>
                    <a:pt x="73672" y="62655"/>
                    <a:pt x="80754" y="6437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53"/>
            <p:cNvSpPr/>
            <p:nvPr/>
          </p:nvSpPr>
          <p:spPr>
            <a:xfrm>
              <a:off x="3298436" y="1687970"/>
              <a:ext cx="227678" cy="180831"/>
            </a:xfrm>
            <a:custGeom>
              <a:rect b="b" l="l" r="r" t="t"/>
              <a:pathLst>
                <a:path extrusionOk="0" h="66482" w="83705">
                  <a:moveTo>
                    <a:pt x="83706" y="66483"/>
                  </a:moveTo>
                  <a:cubicBezTo>
                    <a:pt x="73780" y="55811"/>
                    <a:pt x="57152" y="41409"/>
                    <a:pt x="43453" y="31398"/>
                  </a:cubicBezTo>
                  <a:cubicBezTo>
                    <a:pt x="46340" y="32782"/>
                    <a:pt x="49226" y="34068"/>
                    <a:pt x="52081" y="35225"/>
                  </a:cubicBezTo>
                  <a:cubicBezTo>
                    <a:pt x="58600" y="37874"/>
                    <a:pt x="64904" y="39864"/>
                    <a:pt x="70451" y="41172"/>
                  </a:cubicBezTo>
                  <a:cubicBezTo>
                    <a:pt x="65369" y="38577"/>
                    <a:pt x="59530" y="35658"/>
                    <a:pt x="53379" y="32425"/>
                  </a:cubicBezTo>
                  <a:cubicBezTo>
                    <a:pt x="47226" y="29203"/>
                    <a:pt x="40782" y="25657"/>
                    <a:pt x="34425" y="21948"/>
                  </a:cubicBezTo>
                  <a:cubicBezTo>
                    <a:pt x="28078" y="18229"/>
                    <a:pt x="21829" y="14347"/>
                    <a:pt x="16001" y="10574"/>
                  </a:cubicBezTo>
                  <a:cubicBezTo>
                    <a:pt x="10174" y="6801"/>
                    <a:pt x="4757" y="3146"/>
                    <a:pt x="0" y="0"/>
                  </a:cubicBezTo>
                  <a:cubicBezTo>
                    <a:pt x="3860" y="4195"/>
                    <a:pt x="8682" y="8703"/>
                    <a:pt x="14196" y="13083"/>
                  </a:cubicBezTo>
                  <a:cubicBezTo>
                    <a:pt x="19699" y="17472"/>
                    <a:pt x="25884" y="21721"/>
                    <a:pt x="32349" y="25505"/>
                  </a:cubicBezTo>
                  <a:cubicBezTo>
                    <a:pt x="34393" y="26695"/>
                    <a:pt x="36469" y="27841"/>
                    <a:pt x="38555" y="28932"/>
                  </a:cubicBezTo>
                  <a:cubicBezTo>
                    <a:pt x="50762" y="41409"/>
                    <a:pt x="70191" y="57617"/>
                    <a:pt x="83706" y="664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53"/>
            <p:cNvSpPr/>
            <p:nvPr/>
          </p:nvSpPr>
          <p:spPr>
            <a:xfrm>
              <a:off x="3372516" y="1876469"/>
              <a:ext cx="117809" cy="74343"/>
            </a:xfrm>
            <a:custGeom>
              <a:rect b="b" l="l" r="r" t="t"/>
              <a:pathLst>
                <a:path extrusionOk="0" h="27332" w="43312">
                  <a:moveTo>
                    <a:pt x="26554" y="27289"/>
                  </a:moveTo>
                  <a:cubicBezTo>
                    <a:pt x="25041" y="26089"/>
                    <a:pt x="23430" y="24846"/>
                    <a:pt x="21754" y="23581"/>
                  </a:cubicBezTo>
                  <a:lnTo>
                    <a:pt x="21440" y="23343"/>
                  </a:lnTo>
                  <a:cubicBezTo>
                    <a:pt x="21332" y="23256"/>
                    <a:pt x="21224" y="23181"/>
                    <a:pt x="21170" y="23137"/>
                  </a:cubicBezTo>
                  <a:lnTo>
                    <a:pt x="20770" y="22813"/>
                  </a:lnTo>
                  <a:cubicBezTo>
                    <a:pt x="20543" y="22618"/>
                    <a:pt x="20316" y="22424"/>
                    <a:pt x="20089" y="22229"/>
                  </a:cubicBezTo>
                  <a:cubicBezTo>
                    <a:pt x="19678" y="21872"/>
                    <a:pt x="19364" y="21581"/>
                    <a:pt x="19137" y="21342"/>
                  </a:cubicBezTo>
                  <a:cubicBezTo>
                    <a:pt x="19181" y="21386"/>
                    <a:pt x="19116" y="21451"/>
                    <a:pt x="18954" y="21526"/>
                  </a:cubicBezTo>
                  <a:lnTo>
                    <a:pt x="18813" y="21591"/>
                  </a:lnTo>
                  <a:lnTo>
                    <a:pt x="18792" y="21591"/>
                  </a:lnTo>
                  <a:cubicBezTo>
                    <a:pt x="18792" y="21591"/>
                    <a:pt x="19364" y="21505"/>
                    <a:pt x="19364" y="21505"/>
                  </a:cubicBezTo>
                  <a:lnTo>
                    <a:pt x="20564" y="21299"/>
                  </a:lnTo>
                  <a:lnTo>
                    <a:pt x="20802" y="21256"/>
                  </a:lnTo>
                  <a:lnTo>
                    <a:pt x="20835" y="21256"/>
                  </a:lnTo>
                  <a:cubicBezTo>
                    <a:pt x="20835" y="21256"/>
                    <a:pt x="20911" y="21245"/>
                    <a:pt x="20911" y="21245"/>
                  </a:cubicBezTo>
                  <a:lnTo>
                    <a:pt x="21051" y="21224"/>
                  </a:lnTo>
                  <a:cubicBezTo>
                    <a:pt x="21440" y="21180"/>
                    <a:pt x="21830" y="21127"/>
                    <a:pt x="22219" y="21083"/>
                  </a:cubicBezTo>
                  <a:cubicBezTo>
                    <a:pt x="22608" y="21040"/>
                    <a:pt x="22997" y="20986"/>
                    <a:pt x="23387" y="20943"/>
                  </a:cubicBezTo>
                  <a:lnTo>
                    <a:pt x="23679" y="20910"/>
                  </a:lnTo>
                  <a:lnTo>
                    <a:pt x="23711" y="20910"/>
                  </a:lnTo>
                  <a:cubicBezTo>
                    <a:pt x="23711" y="20910"/>
                    <a:pt x="23732" y="20910"/>
                    <a:pt x="23732" y="20910"/>
                  </a:cubicBezTo>
                  <a:lnTo>
                    <a:pt x="23732" y="20910"/>
                  </a:lnTo>
                  <a:cubicBezTo>
                    <a:pt x="23732" y="20910"/>
                    <a:pt x="23732" y="20910"/>
                    <a:pt x="23732" y="20910"/>
                  </a:cubicBezTo>
                  <a:lnTo>
                    <a:pt x="23689" y="20910"/>
                  </a:lnTo>
                  <a:cubicBezTo>
                    <a:pt x="23689" y="20910"/>
                    <a:pt x="23051" y="21029"/>
                    <a:pt x="23051" y="21029"/>
                  </a:cubicBezTo>
                  <a:lnTo>
                    <a:pt x="21937" y="21234"/>
                  </a:lnTo>
                  <a:lnTo>
                    <a:pt x="23300" y="21018"/>
                  </a:lnTo>
                  <a:cubicBezTo>
                    <a:pt x="25214" y="20715"/>
                    <a:pt x="27149" y="20413"/>
                    <a:pt x="29095" y="20110"/>
                  </a:cubicBezTo>
                  <a:cubicBezTo>
                    <a:pt x="27127" y="18845"/>
                    <a:pt x="25138" y="17580"/>
                    <a:pt x="23127" y="16293"/>
                  </a:cubicBezTo>
                  <a:cubicBezTo>
                    <a:pt x="22543" y="15926"/>
                    <a:pt x="21970" y="15558"/>
                    <a:pt x="21386" y="15191"/>
                  </a:cubicBezTo>
                  <a:lnTo>
                    <a:pt x="20651" y="14726"/>
                  </a:lnTo>
                  <a:lnTo>
                    <a:pt x="20435" y="14585"/>
                  </a:lnTo>
                  <a:cubicBezTo>
                    <a:pt x="20381" y="14553"/>
                    <a:pt x="20251" y="14466"/>
                    <a:pt x="20283" y="14488"/>
                  </a:cubicBezTo>
                  <a:cubicBezTo>
                    <a:pt x="20283" y="14456"/>
                    <a:pt x="20305" y="14445"/>
                    <a:pt x="20337" y="14445"/>
                  </a:cubicBezTo>
                  <a:cubicBezTo>
                    <a:pt x="20597" y="14510"/>
                    <a:pt x="20586" y="14423"/>
                    <a:pt x="20737" y="14477"/>
                  </a:cubicBezTo>
                  <a:cubicBezTo>
                    <a:pt x="21019" y="14563"/>
                    <a:pt x="20954" y="14563"/>
                    <a:pt x="20954" y="14553"/>
                  </a:cubicBezTo>
                  <a:cubicBezTo>
                    <a:pt x="28446" y="15591"/>
                    <a:pt x="35928" y="16618"/>
                    <a:pt x="43313" y="17634"/>
                  </a:cubicBezTo>
                  <a:cubicBezTo>
                    <a:pt x="37745" y="15082"/>
                    <a:pt x="32328" y="12639"/>
                    <a:pt x="27354" y="10433"/>
                  </a:cubicBezTo>
                  <a:cubicBezTo>
                    <a:pt x="24965" y="9384"/>
                    <a:pt x="22597" y="8347"/>
                    <a:pt x="20262" y="7320"/>
                  </a:cubicBezTo>
                  <a:cubicBezTo>
                    <a:pt x="19181" y="6855"/>
                    <a:pt x="18099" y="6389"/>
                    <a:pt x="17029" y="5925"/>
                  </a:cubicBezTo>
                  <a:cubicBezTo>
                    <a:pt x="16380" y="5665"/>
                    <a:pt x="15742" y="5406"/>
                    <a:pt x="15094" y="5157"/>
                  </a:cubicBezTo>
                  <a:cubicBezTo>
                    <a:pt x="10088" y="3179"/>
                    <a:pt x="5330" y="1427"/>
                    <a:pt x="995" y="0"/>
                  </a:cubicBezTo>
                  <a:cubicBezTo>
                    <a:pt x="4855" y="2433"/>
                    <a:pt x="9233" y="4984"/>
                    <a:pt x="13948" y="7590"/>
                  </a:cubicBezTo>
                  <a:cubicBezTo>
                    <a:pt x="14521" y="7904"/>
                    <a:pt x="15104" y="8228"/>
                    <a:pt x="15688" y="8552"/>
                  </a:cubicBezTo>
                  <a:cubicBezTo>
                    <a:pt x="15883" y="8693"/>
                    <a:pt x="16045" y="8812"/>
                    <a:pt x="16175" y="8909"/>
                  </a:cubicBezTo>
                  <a:cubicBezTo>
                    <a:pt x="16445" y="9114"/>
                    <a:pt x="16596" y="9266"/>
                    <a:pt x="16672" y="9374"/>
                  </a:cubicBezTo>
                  <a:cubicBezTo>
                    <a:pt x="16823" y="9579"/>
                    <a:pt x="16629" y="9601"/>
                    <a:pt x="16337" y="9547"/>
                  </a:cubicBezTo>
                  <a:cubicBezTo>
                    <a:pt x="17050" y="9611"/>
                    <a:pt x="17981" y="9709"/>
                    <a:pt x="19019" y="9839"/>
                  </a:cubicBezTo>
                  <a:lnTo>
                    <a:pt x="20662" y="10044"/>
                  </a:lnTo>
                  <a:lnTo>
                    <a:pt x="21527" y="10163"/>
                  </a:lnTo>
                  <a:lnTo>
                    <a:pt x="19289" y="9828"/>
                  </a:lnTo>
                  <a:cubicBezTo>
                    <a:pt x="12791" y="8865"/>
                    <a:pt x="6195" y="7925"/>
                    <a:pt x="0" y="7082"/>
                  </a:cubicBezTo>
                  <a:cubicBezTo>
                    <a:pt x="4898" y="9979"/>
                    <a:pt x="9774" y="12855"/>
                    <a:pt x="14586" y="15699"/>
                  </a:cubicBezTo>
                  <a:cubicBezTo>
                    <a:pt x="15775" y="16391"/>
                    <a:pt x="16953" y="17083"/>
                    <a:pt x="18132" y="17764"/>
                  </a:cubicBezTo>
                  <a:lnTo>
                    <a:pt x="18640" y="18045"/>
                  </a:lnTo>
                  <a:cubicBezTo>
                    <a:pt x="18856" y="18164"/>
                    <a:pt x="18770" y="18110"/>
                    <a:pt x="18780" y="18110"/>
                  </a:cubicBezTo>
                  <a:cubicBezTo>
                    <a:pt x="18770" y="18088"/>
                    <a:pt x="18759" y="18067"/>
                    <a:pt x="18770" y="18056"/>
                  </a:cubicBezTo>
                  <a:cubicBezTo>
                    <a:pt x="18770" y="18045"/>
                    <a:pt x="18770" y="18034"/>
                    <a:pt x="18792" y="18023"/>
                  </a:cubicBezTo>
                  <a:lnTo>
                    <a:pt x="19029" y="18121"/>
                  </a:lnTo>
                  <a:lnTo>
                    <a:pt x="19624" y="18380"/>
                  </a:lnTo>
                  <a:cubicBezTo>
                    <a:pt x="20175" y="18315"/>
                    <a:pt x="20662" y="18272"/>
                    <a:pt x="21062" y="18240"/>
                  </a:cubicBezTo>
                  <a:lnTo>
                    <a:pt x="21343" y="18218"/>
                  </a:lnTo>
                  <a:lnTo>
                    <a:pt x="19959" y="18467"/>
                  </a:lnTo>
                  <a:lnTo>
                    <a:pt x="19191" y="18607"/>
                  </a:lnTo>
                  <a:lnTo>
                    <a:pt x="19083" y="18629"/>
                  </a:lnTo>
                  <a:lnTo>
                    <a:pt x="18835" y="18683"/>
                  </a:lnTo>
                  <a:cubicBezTo>
                    <a:pt x="18510" y="18759"/>
                    <a:pt x="18186" y="18845"/>
                    <a:pt x="17861" y="18921"/>
                  </a:cubicBezTo>
                  <a:cubicBezTo>
                    <a:pt x="17537" y="18996"/>
                    <a:pt x="17224" y="19083"/>
                    <a:pt x="16899" y="19158"/>
                  </a:cubicBezTo>
                  <a:lnTo>
                    <a:pt x="16780" y="19191"/>
                  </a:lnTo>
                  <a:lnTo>
                    <a:pt x="16726" y="19191"/>
                  </a:lnTo>
                  <a:cubicBezTo>
                    <a:pt x="16726" y="19191"/>
                    <a:pt x="16694" y="19213"/>
                    <a:pt x="16694" y="19213"/>
                  </a:cubicBezTo>
                  <a:cubicBezTo>
                    <a:pt x="16694" y="19213"/>
                    <a:pt x="16683" y="19213"/>
                    <a:pt x="16694" y="19213"/>
                  </a:cubicBezTo>
                  <a:lnTo>
                    <a:pt x="16748" y="19213"/>
                  </a:lnTo>
                  <a:cubicBezTo>
                    <a:pt x="16748" y="19213"/>
                    <a:pt x="16867" y="19180"/>
                    <a:pt x="16867" y="19180"/>
                  </a:cubicBezTo>
                  <a:lnTo>
                    <a:pt x="17797" y="19018"/>
                  </a:lnTo>
                  <a:lnTo>
                    <a:pt x="18240" y="18943"/>
                  </a:lnTo>
                  <a:lnTo>
                    <a:pt x="18088" y="18975"/>
                  </a:lnTo>
                  <a:lnTo>
                    <a:pt x="16899" y="19223"/>
                  </a:lnTo>
                  <a:cubicBezTo>
                    <a:pt x="15440" y="19537"/>
                    <a:pt x="13991" y="19840"/>
                    <a:pt x="12553" y="20142"/>
                  </a:cubicBezTo>
                  <a:cubicBezTo>
                    <a:pt x="14142" y="21018"/>
                    <a:pt x="15699" y="21883"/>
                    <a:pt x="17245" y="22727"/>
                  </a:cubicBezTo>
                  <a:cubicBezTo>
                    <a:pt x="17937" y="23094"/>
                    <a:pt x="18629" y="23473"/>
                    <a:pt x="19310" y="23840"/>
                  </a:cubicBezTo>
                  <a:cubicBezTo>
                    <a:pt x="19635" y="24013"/>
                    <a:pt x="19948" y="24175"/>
                    <a:pt x="20272" y="24348"/>
                  </a:cubicBezTo>
                  <a:lnTo>
                    <a:pt x="20673" y="24554"/>
                  </a:lnTo>
                  <a:lnTo>
                    <a:pt x="21029" y="24727"/>
                  </a:lnTo>
                  <a:cubicBezTo>
                    <a:pt x="22921" y="25657"/>
                    <a:pt x="24749" y="26532"/>
                    <a:pt x="26511" y="2733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53"/>
            <p:cNvSpPr/>
            <p:nvPr/>
          </p:nvSpPr>
          <p:spPr>
            <a:xfrm>
              <a:off x="3278857" y="2312614"/>
              <a:ext cx="210006" cy="119691"/>
            </a:xfrm>
            <a:custGeom>
              <a:rect b="b" l="l" r="r" t="t"/>
              <a:pathLst>
                <a:path extrusionOk="0" h="44004" w="77208">
                  <a:moveTo>
                    <a:pt x="77208" y="0"/>
                  </a:moveTo>
                  <a:cubicBezTo>
                    <a:pt x="72375" y="3990"/>
                    <a:pt x="66796" y="8476"/>
                    <a:pt x="60623" y="12920"/>
                  </a:cubicBezTo>
                  <a:cubicBezTo>
                    <a:pt x="54460" y="17364"/>
                    <a:pt x="47713" y="21754"/>
                    <a:pt x="40740" y="25743"/>
                  </a:cubicBezTo>
                  <a:cubicBezTo>
                    <a:pt x="33755" y="29722"/>
                    <a:pt x="26532" y="33279"/>
                    <a:pt x="19570" y="36317"/>
                  </a:cubicBezTo>
                  <a:cubicBezTo>
                    <a:pt x="12607" y="39366"/>
                    <a:pt x="5903" y="41875"/>
                    <a:pt x="0" y="44005"/>
                  </a:cubicBezTo>
                  <a:cubicBezTo>
                    <a:pt x="6228" y="43345"/>
                    <a:pt x="13374" y="41896"/>
                    <a:pt x="20770" y="39496"/>
                  </a:cubicBezTo>
                  <a:cubicBezTo>
                    <a:pt x="28154" y="37106"/>
                    <a:pt x="35776" y="33777"/>
                    <a:pt x="42977" y="29679"/>
                  </a:cubicBezTo>
                  <a:cubicBezTo>
                    <a:pt x="50167" y="25570"/>
                    <a:pt x="56914" y="20716"/>
                    <a:pt x="62742" y="15580"/>
                  </a:cubicBezTo>
                  <a:cubicBezTo>
                    <a:pt x="68569" y="10444"/>
                    <a:pt x="73467" y="5039"/>
                    <a:pt x="77208" y="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53"/>
            <p:cNvSpPr/>
            <p:nvPr/>
          </p:nvSpPr>
          <p:spPr>
            <a:xfrm>
              <a:off x="3279798" y="2327460"/>
              <a:ext cx="152981" cy="104252"/>
            </a:xfrm>
            <a:custGeom>
              <a:rect b="b" l="l" r="r" t="t"/>
              <a:pathLst>
                <a:path extrusionOk="0" h="38328" w="56243">
                  <a:moveTo>
                    <a:pt x="56243" y="11"/>
                  </a:moveTo>
                  <a:cubicBezTo>
                    <a:pt x="52481" y="2919"/>
                    <a:pt x="48199" y="6293"/>
                    <a:pt x="43572" y="9785"/>
                  </a:cubicBezTo>
                  <a:cubicBezTo>
                    <a:pt x="38944" y="13277"/>
                    <a:pt x="33982" y="16867"/>
                    <a:pt x="28911" y="20327"/>
                  </a:cubicBezTo>
                  <a:cubicBezTo>
                    <a:pt x="23840" y="23776"/>
                    <a:pt x="18672" y="27084"/>
                    <a:pt x="13731" y="30111"/>
                  </a:cubicBezTo>
                  <a:cubicBezTo>
                    <a:pt x="8801" y="33139"/>
                    <a:pt x="4087" y="35885"/>
                    <a:pt x="0" y="38328"/>
                  </a:cubicBezTo>
                  <a:cubicBezTo>
                    <a:pt x="4552" y="36945"/>
                    <a:pt x="9687" y="34944"/>
                    <a:pt x="14964" y="32371"/>
                  </a:cubicBezTo>
                  <a:cubicBezTo>
                    <a:pt x="20251" y="29809"/>
                    <a:pt x="25667" y="26673"/>
                    <a:pt x="30835" y="23160"/>
                  </a:cubicBezTo>
                  <a:cubicBezTo>
                    <a:pt x="35992" y="19635"/>
                    <a:pt x="40901" y="15732"/>
                    <a:pt x="45215" y="11753"/>
                  </a:cubicBezTo>
                  <a:cubicBezTo>
                    <a:pt x="49540" y="7774"/>
                    <a:pt x="53281" y="3730"/>
                    <a:pt x="5623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53"/>
            <p:cNvSpPr/>
            <p:nvPr/>
          </p:nvSpPr>
          <p:spPr>
            <a:xfrm>
              <a:off x="3283941" y="2235622"/>
              <a:ext cx="178418" cy="182947"/>
            </a:xfrm>
            <a:custGeom>
              <a:rect b="b" l="l" r="r" t="t"/>
              <a:pathLst>
                <a:path extrusionOk="0" h="67260" w="65595">
                  <a:moveTo>
                    <a:pt x="65596" y="0"/>
                  </a:moveTo>
                  <a:cubicBezTo>
                    <a:pt x="56330" y="9244"/>
                    <a:pt x="44740" y="21602"/>
                    <a:pt x="32890" y="33722"/>
                  </a:cubicBezTo>
                  <a:cubicBezTo>
                    <a:pt x="21073" y="45864"/>
                    <a:pt x="9017" y="57768"/>
                    <a:pt x="0" y="67261"/>
                  </a:cubicBezTo>
                  <a:cubicBezTo>
                    <a:pt x="5504" y="63715"/>
                    <a:pt x="11591" y="59249"/>
                    <a:pt x="17796" y="54103"/>
                  </a:cubicBezTo>
                  <a:cubicBezTo>
                    <a:pt x="23992" y="48967"/>
                    <a:pt x="30295" y="43151"/>
                    <a:pt x="36274" y="37020"/>
                  </a:cubicBezTo>
                  <a:cubicBezTo>
                    <a:pt x="42253" y="30889"/>
                    <a:pt x="47897" y="24446"/>
                    <a:pt x="52881" y="18121"/>
                  </a:cubicBezTo>
                  <a:cubicBezTo>
                    <a:pt x="57865" y="11796"/>
                    <a:pt x="62190" y="5590"/>
                    <a:pt x="65596" y="1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53"/>
            <p:cNvSpPr/>
            <p:nvPr/>
          </p:nvSpPr>
          <p:spPr>
            <a:xfrm>
              <a:off x="3484463" y="2017989"/>
              <a:ext cx="36799" cy="149246"/>
            </a:xfrm>
            <a:custGeom>
              <a:rect b="b" l="l" r="r" t="t"/>
              <a:pathLst>
                <a:path extrusionOk="0" h="54870" w="13529">
                  <a:moveTo>
                    <a:pt x="7060" y="0"/>
                  </a:moveTo>
                  <a:cubicBezTo>
                    <a:pt x="7406" y="18500"/>
                    <a:pt x="5017" y="37052"/>
                    <a:pt x="0" y="54870"/>
                  </a:cubicBezTo>
                  <a:cubicBezTo>
                    <a:pt x="6401" y="44178"/>
                    <a:pt x="11309" y="31614"/>
                    <a:pt x="13407" y="19321"/>
                  </a:cubicBezTo>
                  <a:cubicBezTo>
                    <a:pt x="14402" y="13504"/>
                    <a:pt x="9061" y="5547"/>
                    <a:pt x="706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0" name="Google Shape;1970;p53"/>
            <p:cNvSpPr/>
            <p:nvPr/>
          </p:nvSpPr>
          <p:spPr>
            <a:xfrm>
              <a:off x="3135894" y="2574785"/>
              <a:ext cx="492883" cy="142022"/>
            </a:xfrm>
            <a:custGeom>
              <a:rect b="b" l="l" r="r" t="t"/>
              <a:pathLst>
                <a:path extrusionOk="0" h="52214" w="181207">
                  <a:moveTo>
                    <a:pt x="181208" y="0"/>
                  </a:moveTo>
                  <a:cubicBezTo>
                    <a:pt x="179802" y="1060"/>
                    <a:pt x="178375" y="2141"/>
                    <a:pt x="176915" y="3232"/>
                  </a:cubicBezTo>
                  <a:cubicBezTo>
                    <a:pt x="176191" y="3773"/>
                    <a:pt x="175477" y="4346"/>
                    <a:pt x="174731" y="4887"/>
                  </a:cubicBezTo>
                  <a:cubicBezTo>
                    <a:pt x="173975" y="5417"/>
                    <a:pt x="173207" y="5947"/>
                    <a:pt x="172439" y="6487"/>
                  </a:cubicBezTo>
                  <a:cubicBezTo>
                    <a:pt x="171671" y="7028"/>
                    <a:pt x="170904" y="7568"/>
                    <a:pt x="170126" y="8109"/>
                  </a:cubicBezTo>
                  <a:cubicBezTo>
                    <a:pt x="169347" y="8650"/>
                    <a:pt x="168590" y="9222"/>
                    <a:pt x="167768" y="9731"/>
                  </a:cubicBezTo>
                  <a:cubicBezTo>
                    <a:pt x="166158" y="10779"/>
                    <a:pt x="164536" y="11828"/>
                    <a:pt x="162881" y="12909"/>
                  </a:cubicBezTo>
                  <a:cubicBezTo>
                    <a:pt x="156200" y="17061"/>
                    <a:pt x="149031" y="21062"/>
                    <a:pt x="141409" y="24694"/>
                  </a:cubicBezTo>
                  <a:cubicBezTo>
                    <a:pt x="126132" y="31852"/>
                    <a:pt x="109071" y="37388"/>
                    <a:pt x="91544" y="40285"/>
                  </a:cubicBezTo>
                  <a:cubicBezTo>
                    <a:pt x="82787" y="41701"/>
                    <a:pt x="73888" y="42437"/>
                    <a:pt x="65196" y="42588"/>
                  </a:cubicBezTo>
                  <a:cubicBezTo>
                    <a:pt x="64104" y="42621"/>
                    <a:pt x="63023" y="42588"/>
                    <a:pt x="61942" y="42566"/>
                  </a:cubicBezTo>
                  <a:cubicBezTo>
                    <a:pt x="60860" y="42534"/>
                    <a:pt x="59779" y="42544"/>
                    <a:pt x="58698" y="42491"/>
                  </a:cubicBezTo>
                  <a:cubicBezTo>
                    <a:pt x="56546" y="42361"/>
                    <a:pt x="54405" y="42285"/>
                    <a:pt x="52286" y="42047"/>
                  </a:cubicBezTo>
                  <a:cubicBezTo>
                    <a:pt x="48038" y="41701"/>
                    <a:pt x="43875" y="41020"/>
                    <a:pt x="39809" y="40220"/>
                  </a:cubicBezTo>
                  <a:cubicBezTo>
                    <a:pt x="37798" y="39744"/>
                    <a:pt x="35766" y="39355"/>
                    <a:pt x="33819" y="38760"/>
                  </a:cubicBezTo>
                  <a:cubicBezTo>
                    <a:pt x="32846" y="38479"/>
                    <a:pt x="31852" y="38241"/>
                    <a:pt x="30889" y="37928"/>
                  </a:cubicBezTo>
                  <a:cubicBezTo>
                    <a:pt x="29938" y="37604"/>
                    <a:pt x="28976" y="37290"/>
                    <a:pt x="28035" y="36966"/>
                  </a:cubicBezTo>
                  <a:cubicBezTo>
                    <a:pt x="27559" y="36804"/>
                    <a:pt x="27073" y="36663"/>
                    <a:pt x="26619" y="36479"/>
                  </a:cubicBezTo>
                  <a:cubicBezTo>
                    <a:pt x="26154" y="36295"/>
                    <a:pt x="25700" y="36112"/>
                    <a:pt x="25235" y="35928"/>
                  </a:cubicBezTo>
                  <a:cubicBezTo>
                    <a:pt x="24316" y="35560"/>
                    <a:pt x="23397" y="35193"/>
                    <a:pt x="22489" y="34825"/>
                  </a:cubicBezTo>
                  <a:cubicBezTo>
                    <a:pt x="21602" y="34403"/>
                    <a:pt x="20726" y="33982"/>
                    <a:pt x="19851" y="33571"/>
                  </a:cubicBezTo>
                  <a:cubicBezTo>
                    <a:pt x="19408" y="33365"/>
                    <a:pt x="18975" y="33160"/>
                    <a:pt x="18532" y="32955"/>
                  </a:cubicBezTo>
                  <a:cubicBezTo>
                    <a:pt x="18099" y="32738"/>
                    <a:pt x="17688" y="32490"/>
                    <a:pt x="17266" y="32263"/>
                  </a:cubicBezTo>
                  <a:cubicBezTo>
                    <a:pt x="10509" y="28608"/>
                    <a:pt x="4627" y="23937"/>
                    <a:pt x="0" y="18607"/>
                  </a:cubicBezTo>
                  <a:cubicBezTo>
                    <a:pt x="3211" y="24878"/>
                    <a:pt x="8293" y="30965"/>
                    <a:pt x="14834" y="35993"/>
                  </a:cubicBezTo>
                  <a:cubicBezTo>
                    <a:pt x="15245" y="36307"/>
                    <a:pt x="15645" y="36641"/>
                    <a:pt x="16066" y="36944"/>
                  </a:cubicBezTo>
                  <a:cubicBezTo>
                    <a:pt x="16499" y="37236"/>
                    <a:pt x="16921" y="37528"/>
                    <a:pt x="17353" y="37820"/>
                  </a:cubicBezTo>
                  <a:cubicBezTo>
                    <a:pt x="18218" y="38404"/>
                    <a:pt x="19094" y="38988"/>
                    <a:pt x="19980" y="39582"/>
                  </a:cubicBezTo>
                  <a:cubicBezTo>
                    <a:pt x="20900" y="40112"/>
                    <a:pt x="21819" y="40642"/>
                    <a:pt x="22748" y="41172"/>
                  </a:cubicBezTo>
                  <a:cubicBezTo>
                    <a:pt x="23213" y="41431"/>
                    <a:pt x="23689" y="41701"/>
                    <a:pt x="24154" y="41972"/>
                  </a:cubicBezTo>
                  <a:cubicBezTo>
                    <a:pt x="24629" y="42231"/>
                    <a:pt x="25116" y="42447"/>
                    <a:pt x="25603" y="42696"/>
                  </a:cubicBezTo>
                  <a:cubicBezTo>
                    <a:pt x="26576" y="43161"/>
                    <a:pt x="27559" y="43637"/>
                    <a:pt x="28543" y="44112"/>
                  </a:cubicBezTo>
                  <a:cubicBezTo>
                    <a:pt x="29538" y="44566"/>
                    <a:pt x="30565" y="44956"/>
                    <a:pt x="31582" y="45377"/>
                  </a:cubicBezTo>
                  <a:cubicBezTo>
                    <a:pt x="33614" y="46253"/>
                    <a:pt x="35744" y="46902"/>
                    <a:pt x="37874" y="47626"/>
                  </a:cubicBezTo>
                  <a:cubicBezTo>
                    <a:pt x="42166" y="48924"/>
                    <a:pt x="46599" y="50037"/>
                    <a:pt x="51151" y="50740"/>
                  </a:cubicBezTo>
                  <a:cubicBezTo>
                    <a:pt x="53422" y="51162"/>
                    <a:pt x="55725" y="51389"/>
                    <a:pt x="58027" y="51670"/>
                  </a:cubicBezTo>
                  <a:cubicBezTo>
                    <a:pt x="59184" y="51811"/>
                    <a:pt x="60341" y="51854"/>
                    <a:pt x="61509" y="51951"/>
                  </a:cubicBezTo>
                  <a:cubicBezTo>
                    <a:pt x="62676" y="52038"/>
                    <a:pt x="63844" y="52135"/>
                    <a:pt x="65012" y="52146"/>
                  </a:cubicBezTo>
                  <a:cubicBezTo>
                    <a:pt x="74375" y="52427"/>
                    <a:pt x="83825" y="51854"/>
                    <a:pt x="93177" y="50351"/>
                  </a:cubicBezTo>
                  <a:cubicBezTo>
                    <a:pt x="111860" y="47281"/>
                    <a:pt x="129819" y="40490"/>
                    <a:pt x="144999" y="31452"/>
                  </a:cubicBezTo>
                  <a:cubicBezTo>
                    <a:pt x="152567" y="26889"/>
                    <a:pt x="159454" y="21808"/>
                    <a:pt x="165541" y="16499"/>
                  </a:cubicBezTo>
                  <a:cubicBezTo>
                    <a:pt x="167023" y="15137"/>
                    <a:pt x="168493" y="13785"/>
                    <a:pt x="169931" y="12455"/>
                  </a:cubicBezTo>
                  <a:cubicBezTo>
                    <a:pt x="170666" y="11807"/>
                    <a:pt x="171326" y="11082"/>
                    <a:pt x="171996" y="10390"/>
                  </a:cubicBezTo>
                  <a:cubicBezTo>
                    <a:pt x="172667" y="9698"/>
                    <a:pt x="173326" y="9006"/>
                    <a:pt x="173985" y="8314"/>
                  </a:cubicBezTo>
                  <a:cubicBezTo>
                    <a:pt x="174634" y="7622"/>
                    <a:pt x="175283" y="6941"/>
                    <a:pt x="175931" y="6271"/>
                  </a:cubicBezTo>
                  <a:cubicBezTo>
                    <a:pt x="176558" y="5579"/>
                    <a:pt x="177142" y="4854"/>
                    <a:pt x="177737" y="4162"/>
                  </a:cubicBezTo>
                  <a:cubicBezTo>
                    <a:pt x="178905" y="2757"/>
                    <a:pt x="180062" y="1384"/>
                    <a:pt x="181186" y="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1" name="Google Shape;1971;p53"/>
            <p:cNvSpPr/>
            <p:nvPr/>
          </p:nvSpPr>
          <p:spPr>
            <a:xfrm>
              <a:off x="3594970" y="1472452"/>
              <a:ext cx="132701" cy="439185"/>
            </a:xfrm>
            <a:custGeom>
              <a:rect b="b" l="l" r="r" t="t"/>
              <a:pathLst>
                <a:path extrusionOk="0" h="161465" w="48787">
                  <a:moveTo>
                    <a:pt x="25440" y="161465"/>
                  </a:moveTo>
                  <a:cubicBezTo>
                    <a:pt x="29322" y="156643"/>
                    <a:pt x="33062" y="151021"/>
                    <a:pt x="36339" y="144685"/>
                  </a:cubicBezTo>
                  <a:cubicBezTo>
                    <a:pt x="39614" y="138360"/>
                    <a:pt x="42426" y="131343"/>
                    <a:pt x="44534" y="123829"/>
                  </a:cubicBezTo>
                  <a:cubicBezTo>
                    <a:pt x="46642" y="116325"/>
                    <a:pt x="48037" y="108325"/>
                    <a:pt x="48556" y="100129"/>
                  </a:cubicBezTo>
                  <a:cubicBezTo>
                    <a:pt x="49075" y="91934"/>
                    <a:pt x="48729" y="83533"/>
                    <a:pt x="47443" y="75262"/>
                  </a:cubicBezTo>
                  <a:cubicBezTo>
                    <a:pt x="46123" y="66991"/>
                    <a:pt x="43874" y="58893"/>
                    <a:pt x="40858" y="51248"/>
                  </a:cubicBezTo>
                  <a:cubicBezTo>
                    <a:pt x="37842" y="43605"/>
                    <a:pt x="34058" y="36425"/>
                    <a:pt x="29743" y="29928"/>
                  </a:cubicBezTo>
                  <a:cubicBezTo>
                    <a:pt x="25430" y="23429"/>
                    <a:pt x="20596" y="17613"/>
                    <a:pt x="15536" y="12607"/>
                  </a:cubicBezTo>
                  <a:cubicBezTo>
                    <a:pt x="10477" y="7590"/>
                    <a:pt x="5190" y="3395"/>
                    <a:pt x="0" y="0"/>
                  </a:cubicBezTo>
                  <a:cubicBezTo>
                    <a:pt x="8465" y="9060"/>
                    <a:pt x="17061" y="20272"/>
                    <a:pt x="23980" y="33377"/>
                  </a:cubicBezTo>
                  <a:cubicBezTo>
                    <a:pt x="30922" y="46426"/>
                    <a:pt x="36177" y="61304"/>
                    <a:pt x="38598" y="76656"/>
                  </a:cubicBezTo>
                  <a:cubicBezTo>
                    <a:pt x="41009" y="92010"/>
                    <a:pt x="40588" y="107773"/>
                    <a:pt x="37993" y="122337"/>
                  </a:cubicBezTo>
                  <a:cubicBezTo>
                    <a:pt x="35441" y="136922"/>
                    <a:pt x="30706" y="150242"/>
                    <a:pt x="25440" y="1614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3"/>
            <p:cNvSpPr/>
            <p:nvPr/>
          </p:nvSpPr>
          <p:spPr>
            <a:xfrm>
              <a:off x="3694510" y="1530925"/>
              <a:ext cx="58254" cy="177567"/>
            </a:xfrm>
            <a:custGeom>
              <a:rect b="b" l="l" r="r" t="t"/>
              <a:pathLst>
                <a:path extrusionOk="0" h="65282" w="21417">
                  <a:moveTo>
                    <a:pt x="19505" y="65272"/>
                  </a:moveTo>
                  <a:cubicBezTo>
                    <a:pt x="20748" y="60557"/>
                    <a:pt x="21516" y="54881"/>
                    <a:pt x="21407" y="48794"/>
                  </a:cubicBezTo>
                  <a:cubicBezTo>
                    <a:pt x="21310" y="42718"/>
                    <a:pt x="20337" y="36242"/>
                    <a:pt x="18488" y="30025"/>
                  </a:cubicBezTo>
                  <a:cubicBezTo>
                    <a:pt x="16629" y="23808"/>
                    <a:pt x="13882" y="17861"/>
                    <a:pt x="10628" y="12726"/>
                  </a:cubicBezTo>
                  <a:cubicBezTo>
                    <a:pt x="7385" y="7579"/>
                    <a:pt x="3622" y="3254"/>
                    <a:pt x="0" y="0"/>
                  </a:cubicBezTo>
                  <a:cubicBezTo>
                    <a:pt x="2746" y="4043"/>
                    <a:pt x="5687" y="8768"/>
                    <a:pt x="8325" y="14034"/>
                  </a:cubicBezTo>
                  <a:cubicBezTo>
                    <a:pt x="10974" y="19288"/>
                    <a:pt x="13320" y="25073"/>
                    <a:pt x="15104" y="31041"/>
                  </a:cubicBezTo>
                  <a:cubicBezTo>
                    <a:pt x="16877" y="37009"/>
                    <a:pt x="18088" y="43129"/>
                    <a:pt x="18759" y="48978"/>
                  </a:cubicBezTo>
                  <a:cubicBezTo>
                    <a:pt x="19440" y="54827"/>
                    <a:pt x="19570" y="60395"/>
                    <a:pt x="19494" y="652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53"/>
            <p:cNvSpPr/>
            <p:nvPr/>
          </p:nvSpPr>
          <p:spPr>
            <a:xfrm>
              <a:off x="3051517" y="1689468"/>
              <a:ext cx="313379" cy="174820"/>
            </a:xfrm>
            <a:custGeom>
              <a:rect b="b" l="l" r="r" t="t"/>
              <a:pathLst>
                <a:path extrusionOk="0" h="64272" w="115213">
                  <a:moveTo>
                    <a:pt x="115214" y="55811"/>
                  </a:moveTo>
                  <a:cubicBezTo>
                    <a:pt x="105072" y="57823"/>
                    <a:pt x="93374" y="59120"/>
                    <a:pt x="81016" y="58525"/>
                  </a:cubicBezTo>
                  <a:cubicBezTo>
                    <a:pt x="68679" y="57963"/>
                    <a:pt x="55738" y="55530"/>
                    <a:pt x="43563" y="51011"/>
                  </a:cubicBezTo>
                  <a:cubicBezTo>
                    <a:pt x="37466" y="48762"/>
                    <a:pt x="31573" y="46037"/>
                    <a:pt x="26199" y="42740"/>
                  </a:cubicBezTo>
                  <a:cubicBezTo>
                    <a:pt x="20836" y="39431"/>
                    <a:pt x="16004" y="35507"/>
                    <a:pt x="12111" y="30977"/>
                  </a:cubicBezTo>
                  <a:cubicBezTo>
                    <a:pt x="8252" y="26468"/>
                    <a:pt x="5354" y="21289"/>
                    <a:pt x="3624" y="15959"/>
                  </a:cubicBezTo>
                  <a:cubicBezTo>
                    <a:pt x="1883" y="10628"/>
                    <a:pt x="1353" y="5136"/>
                    <a:pt x="2013" y="0"/>
                  </a:cubicBezTo>
                  <a:cubicBezTo>
                    <a:pt x="132" y="4812"/>
                    <a:pt x="-517" y="10683"/>
                    <a:pt x="435" y="16705"/>
                  </a:cubicBezTo>
                  <a:cubicBezTo>
                    <a:pt x="1364" y="22727"/>
                    <a:pt x="3808" y="28879"/>
                    <a:pt x="7668" y="34404"/>
                  </a:cubicBezTo>
                  <a:cubicBezTo>
                    <a:pt x="11517" y="39896"/>
                    <a:pt x="16642" y="44697"/>
                    <a:pt x="22372" y="48611"/>
                  </a:cubicBezTo>
                  <a:cubicBezTo>
                    <a:pt x="28124" y="52524"/>
                    <a:pt x="34449" y="55606"/>
                    <a:pt x="40968" y="58017"/>
                  </a:cubicBezTo>
                  <a:cubicBezTo>
                    <a:pt x="54029" y="62882"/>
                    <a:pt x="68063" y="64829"/>
                    <a:pt x="81026" y="64137"/>
                  </a:cubicBezTo>
                  <a:cubicBezTo>
                    <a:pt x="87513" y="63801"/>
                    <a:pt x="93730" y="62828"/>
                    <a:pt x="99483" y="61379"/>
                  </a:cubicBezTo>
                  <a:cubicBezTo>
                    <a:pt x="105234" y="59931"/>
                    <a:pt x="110521" y="57995"/>
                    <a:pt x="115203" y="55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4" name="Google Shape;1974;p53"/>
          <p:cNvGrpSpPr/>
          <p:nvPr/>
        </p:nvGrpSpPr>
        <p:grpSpPr>
          <a:xfrm rot="-623194">
            <a:off x="1038779" y="3711825"/>
            <a:ext cx="1236613" cy="455668"/>
            <a:chOff x="-339951" y="870768"/>
            <a:chExt cx="2012159" cy="741205"/>
          </a:xfrm>
        </p:grpSpPr>
        <p:sp>
          <p:nvSpPr>
            <p:cNvPr id="1975" name="Google Shape;1975;p53"/>
            <p:cNvSpPr/>
            <p:nvPr/>
          </p:nvSpPr>
          <p:spPr>
            <a:xfrm>
              <a:off x="-73596" y="1122537"/>
              <a:ext cx="1303034" cy="379390"/>
            </a:xfrm>
            <a:custGeom>
              <a:rect b="b" l="l" r="r" t="t"/>
              <a:pathLst>
                <a:path extrusionOk="0" h="48922" w="168025">
                  <a:moveTo>
                    <a:pt x="164264" y="39293"/>
                  </a:moveTo>
                  <a:cubicBezTo>
                    <a:pt x="159961" y="36947"/>
                    <a:pt x="154620" y="36936"/>
                    <a:pt x="150468" y="34331"/>
                  </a:cubicBezTo>
                  <a:cubicBezTo>
                    <a:pt x="145419" y="31152"/>
                    <a:pt x="143062" y="24730"/>
                    <a:pt x="137894" y="21735"/>
                  </a:cubicBezTo>
                  <a:cubicBezTo>
                    <a:pt x="134250" y="19626"/>
                    <a:pt x="129807" y="19572"/>
                    <a:pt x="125601" y="19767"/>
                  </a:cubicBezTo>
                  <a:cubicBezTo>
                    <a:pt x="115686" y="20232"/>
                    <a:pt x="105815" y="21756"/>
                    <a:pt x="95890" y="21681"/>
                  </a:cubicBezTo>
                  <a:cubicBezTo>
                    <a:pt x="85964" y="21594"/>
                    <a:pt x="75715" y="19767"/>
                    <a:pt x="67530" y="14156"/>
                  </a:cubicBezTo>
                  <a:cubicBezTo>
                    <a:pt x="64351" y="11972"/>
                    <a:pt x="61551" y="9269"/>
                    <a:pt x="58362" y="7095"/>
                  </a:cubicBezTo>
                  <a:cubicBezTo>
                    <a:pt x="51572" y="2457"/>
                    <a:pt x="43322" y="446"/>
                    <a:pt x="35192" y="78"/>
                  </a:cubicBezTo>
                  <a:cubicBezTo>
                    <a:pt x="26120" y="-332"/>
                    <a:pt x="4378" y="500"/>
                    <a:pt x="377" y="11745"/>
                  </a:cubicBezTo>
                  <a:cubicBezTo>
                    <a:pt x="-1709" y="17583"/>
                    <a:pt x="5351" y="19021"/>
                    <a:pt x="9503" y="20675"/>
                  </a:cubicBezTo>
                  <a:cubicBezTo>
                    <a:pt x="16368" y="23400"/>
                    <a:pt x="23115" y="26751"/>
                    <a:pt x="28510" y="31887"/>
                  </a:cubicBezTo>
                  <a:cubicBezTo>
                    <a:pt x="31526" y="34763"/>
                    <a:pt x="34067" y="38136"/>
                    <a:pt x="37268" y="40818"/>
                  </a:cubicBezTo>
                  <a:cubicBezTo>
                    <a:pt x="43582" y="46116"/>
                    <a:pt x="52037" y="48289"/>
                    <a:pt x="60275" y="48527"/>
                  </a:cubicBezTo>
                  <a:cubicBezTo>
                    <a:pt x="68514" y="48754"/>
                    <a:pt x="76688" y="47208"/>
                    <a:pt x="84818" y="45845"/>
                  </a:cubicBezTo>
                  <a:cubicBezTo>
                    <a:pt x="108518" y="41856"/>
                    <a:pt x="133429" y="39434"/>
                    <a:pt x="156101" y="47391"/>
                  </a:cubicBezTo>
                  <a:cubicBezTo>
                    <a:pt x="158318" y="48170"/>
                    <a:pt x="160578" y="49056"/>
                    <a:pt x="162913" y="48905"/>
                  </a:cubicBezTo>
                  <a:cubicBezTo>
                    <a:pt x="165248" y="48754"/>
                    <a:pt x="167703" y="47208"/>
                    <a:pt x="167994" y="44883"/>
                  </a:cubicBezTo>
                  <a:cubicBezTo>
                    <a:pt x="168297" y="42526"/>
                    <a:pt x="166351" y="40450"/>
                    <a:pt x="164264" y="393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53"/>
            <p:cNvSpPr/>
            <p:nvPr/>
          </p:nvSpPr>
          <p:spPr>
            <a:xfrm>
              <a:off x="-339951" y="934597"/>
              <a:ext cx="2012159" cy="677376"/>
            </a:xfrm>
            <a:custGeom>
              <a:rect b="b" l="l" r="r" t="t"/>
              <a:pathLst>
                <a:path extrusionOk="0" h="87347" w="259466">
                  <a:moveTo>
                    <a:pt x="255591" y="72504"/>
                  </a:moveTo>
                  <a:cubicBezTo>
                    <a:pt x="249385" y="67184"/>
                    <a:pt x="241395" y="64557"/>
                    <a:pt x="233762" y="61627"/>
                  </a:cubicBezTo>
                  <a:cubicBezTo>
                    <a:pt x="226128" y="58708"/>
                    <a:pt x="218311" y="55118"/>
                    <a:pt x="213370" y="48610"/>
                  </a:cubicBezTo>
                  <a:cubicBezTo>
                    <a:pt x="209694" y="43766"/>
                    <a:pt x="207791" y="37506"/>
                    <a:pt x="203110" y="33614"/>
                  </a:cubicBezTo>
                  <a:cubicBezTo>
                    <a:pt x="196612" y="28197"/>
                    <a:pt x="187141" y="29105"/>
                    <a:pt x="178718" y="29873"/>
                  </a:cubicBezTo>
                  <a:cubicBezTo>
                    <a:pt x="160608" y="31516"/>
                    <a:pt x="141298" y="30846"/>
                    <a:pt x="125794" y="21331"/>
                  </a:cubicBezTo>
                  <a:cubicBezTo>
                    <a:pt x="117112" y="16001"/>
                    <a:pt x="110030" y="8119"/>
                    <a:pt x="100764" y="3892"/>
                  </a:cubicBezTo>
                  <a:cubicBezTo>
                    <a:pt x="89887" y="-1082"/>
                    <a:pt x="77324" y="-444"/>
                    <a:pt x="65474" y="1189"/>
                  </a:cubicBezTo>
                  <a:cubicBezTo>
                    <a:pt x="45559" y="3913"/>
                    <a:pt x="25978" y="9146"/>
                    <a:pt x="7349" y="16704"/>
                  </a:cubicBezTo>
                  <a:cubicBezTo>
                    <a:pt x="5187" y="17580"/>
                    <a:pt x="2970" y="18574"/>
                    <a:pt x="905" y="19753"/>
                  </a:cubicBezTo>
                  <a:cubicBezTo>
                    <a:pt x="-306" y="22813"/>
                    <a:pt x="-381" y="26240"/>
                    <a:pt x="1165" y="30078"/>
                  </a:cubicBezTo>
                  <a:cubicBezTo>
                    <a:pt x="5608" y="41095"/>
                    <a:pt x="21253" y="40166"/>
                    <a:pt x="32119" y="44955"/>
                  </a:cubicBezTo>
                  <a:cubicBezTo>
                    <a:pt x="45029" y="50642"/>
                    <a:pt x="51462" y="65206"/>
                    <a:pt x="62620" y="73834"/>
                  </a:cubicBezTo>
                  <a:cubicBezTo>
                    <a:pt x="77389" y="85273"/>
                    <a:pt x="98126" y="84711"/>
                    <a:pt x="116420" y="80927"/>
                  </a:cubicBezTo>
                  <a:cubicBezTo>
                    <a:pt x="134714" y="77142"/>
                    <a:pt x="152899" y="70666"/>
                    <a:pt x="171517" y="72071"/>
                  </a:cubicBezTo>
                  <a:cubicBezTo>
                    <a:pt x="198774" y="74137"/>
                    <a:pt x="225047" y="92960"/>
                    <a:pt x="251396" y="85684"/>
                  </a:cubicBezTo>
                  <a:cubicBezTo>
                    <a:pt x="253785" y="85024"/>
                    <a:pt x="256229" y="84073"/>
                    <a:pt x="257818" y="82181"/>
                  </a:cubicBezTo>
                  <a:cubicBezTo>
                    <a:pt x="259180" y="80548"/>
                    <a:pt x="259624" y="78634"/>
                    <a:pt x="259418" y="76667"/>
                  </a:cubicBezTo>
                  <a:cubicBezTo>
                    <a:pt x="258294" y="75142"/>
                    <a:pt x="256996" y="73737"/>
                    <a:pt x="255580" y="72526"/>
                  </a:cubicBezTo>
                  <a:close/>
                  <a:moveTo>
                    <a:pt x="202342" y="69087"/>
                  </a:moveTo>
                  <a:cubicBezTo>
                    <a:pt x="202039" y="71412"/>
                    <a:pt x="199596" y="72958"/>
                    <a:pt x="197261" y="73109"/>
                  </a:cubicBezTo>
                  <a:cubicBezTo>
                    <a:pt x="194925" y="73261"/>
                    <a:pt x="192655" y="72374"/>
                    <a:pt x="190449" y="71596"/>
                  </a:cubicBezTo>
                  <a:cubicBezTo>
                    <a:pt x="167776" y="63638"/>
                    <a:pt x="142866" y="66060"/>
                    <a:pt x="119166" y="70050"/>
                  </a:cubicBezTo>
                  <a:cubicBezTo>
                    <a:pt x="111036" y="71423"/>
                    <a:pt x="102862" y="72969"/>
                    <a:pt x="94623" y="72731"/>
                  </a:cubicBezTo>
                  <a:cubicBezTo>
                    <a:pt x="86384" y="72504"/>
                    <a:pt x="77929" y="70320"/>
                    <a:pt x="71615" y="65022"/>
                  </a:cubicBezTo>
                  <a:cubicBezTo>
                    <a:pt x="68415" y="62341"/>
                    <a:pt x="65885" y="58968"/>
                    <a:pt x="62858" y="56091"/>
                  </a:cubicBezTo>
                  <a:cubicBezTo>
                    <a:pt x="57462" y="50956"/>
                    <a:pt x="50716" y="47604"/>
                    <a:pt x="43850" y="44880"/>
                  </a:cubicBezTo>
                  <a:cubicBezTo>
                    <a:pt x="39698" y="43236"/>
                    <a:pt x="32638" y="41787"/>
                    <a:pt x="34725" y="35949"/>
                  </a:cubicBezTo>
                  <a:cubicBezTo>
                    <a:pt x="38736" y="24715"/>
                    <a:pt x="60468" y="23883"/>
                    <a:pt x="69539" y="24283"/>
                  </a:cubicBezTo>
                  <a:cubicBezTo>
                    <a:pt x="77670" y="24651"/>
                    <a:pt x="85919" y="26661"/>
                    <a:pt x="92709" y="31300"/>
                  </a:cubicBezTo>
                  <a:cubicBezTo>
                    <a:pt x="95899" y="33473"/>
                    <a:pt x="98699" y="36176"/>
                    <a:pt x="101878" y="38360"/>
                  </a:cubicBezTo>
                  <a:cubicBezTo>
                    <a:pt x="110062" y="43971"/>
                    <a:pt x="120312" y="45809"/>
                    <a:pt x="130237" y="45885"/>
                  </a:cubicBezTo>
                  <a:cubicBezTo>
                    <a:pt x="140163" y="45972"/>
                    <a:pt x="150034" y="44447"/>
                    <a:pt x="159949" y="43971"/>
                  </a:cubicBezTo>
                  <a:cubicBezTo>
                    <a:pt x="164154" y="43777"/>
                    <a:pt x="168598" y="43820"/>
                    <a:pt x="172242" y="45939"/>
                  </a:cubicBezTo>
                  <a:cubicBezTo>
                    <a:pt x="177410" y="48934"/>
                    <a:pt x="179767" y="55356"/>
                    <a:pt x="184816" y="58535"/>
                  </a:cubicBezTo>
                  <a:cubicBezTo>
                    <a:pt x="188968" y="61141"/>
                    <a:pt x="194309" y="61152"/>
                    <a:pt x="198612" y="63498"/>
                  </a:cubicBezTo>
                  <a:cubicBezTo>
                    <a:pt x="200699" y="64633"/>
                    <a:pt x="202645" y="66709"/>
                    <a:pt x="202342" y="6906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7" name="Google Shape;1977;p53"/>
            <p:cNvSpPr/>
            <p:nvPr/>
          </p:nvSpPr>
          <p:spPr>
            <a:xfrm>
              <a:off x="-333008" y="870768"/>
              <a:ext cx="2004846" cy="658105"/>
            </a:xfrm>
            <a:custGeom>
              <a:rect b="b" l="l" r="r" t="t"/>
              <a:pathLst>
                <a:path extrusionOk="0" h="84862" w="258523">
                  <a:moveTo>
                    <a:pt x="250534" y="74213"/>
                  </a:moveTo>
                  <a:cubicBezTo>
                    <a:pt x="244576" y="71197"/>
                    <a:pt x="237441" y="70602"/>
                    <a:pt x="232089" y="66602"/>
                  </a:cubicBezTo>
                  <a:cubicBezTo>
                    <a:pt x="222855" y="59693"/>
                    <a:pt x="222347" y="45378"/>
                    <a:pt x="213741" y="37691"/>
                  </a:cubicBezTo>
                  <a:cubicBezTo>
                    <a:pt x="205232" y="30079"/>
                    <a:pt x="192290" y="31614"/>
                    <a:pt x="180916" y="32663"/>
                  </a:cubicBezTo>
                  <a:cubicBezTo>
                    <a:pt x="166666" y="33971"/>
                    <a:pt x="151518" y="33560"/>
                    <a:pt x="139182" y="26317"/>
                  </a:cubicBezTo>
                  <a:cubicBezTo>
                    <a:pt x="133192" y="22792"/>
                    <a:pt x="128186" y="17840"/>
                    <a:pt x="122618" y="13688"/>
                  </a:cubicBezTo>
                  <a:cubicBezTo>
                    <a:pt x="100108" y="-3092"/>
                    <a:pt x="72797" y="-2248"/>
                    <a:pt x="46870" y="4574"/>
                  </a:cubicBezTo>
                  <a:cubicBezTo>
                    <a:pt x="35593" y="7536"/>
                    <a:pt x="5579" y="13904"/>
                    <a:pt x="0" y="27971"/>
                  </a:cubicBezTo>
                  <a:cubicBezTo>
                    <a:pt x="2065" y="26792"/>
                    <a:pt x="4282" y="25798"/>
                    <a:pt x="6444" y="24922"/>
                  </a:cubicBezTo>
                  <a:cubicBezTo>
                    <a:pt x="25073" y="17364"/>
                    <a:pt x="44642" y="12131"/>
                    <a:pt x="64569" y="9407"/>
                  </a:cubicBezTo>
                  <a:cubicBezTo>
                    <a:pt x="76419" y="7785"/>
                    <a:pt x="88982" y="7136"/>
                    <a:pt x="99859" y="12110"/>
                  </a:cubicBezTo>
                  <a:cubicBezTo>
                    <a:pt x="109125" y="16348"/>
                    <a:pt x="116207" y="24219"/>
                    <a:pt x="124888" y="29549"/>
                  </a:cubicBezTo>
                  <a:cubicBezTo>
                    <a:pt x="140393" y="39064"/>
                    <a:pt x="159703" y="39734"/>
                    <a:pt x="177813" y="38091"/>
                  </a:cubicBezTo>
                  <a:cubicBezTo>
                    <a:pt x="186235" y="37323"/>
                    <a:pt x="195707" y="36426"/>
                    <a:pt x="202205" y="41832"/>
                  </a:cubicBezTo>
                  <a:cubicBezTo>
                    <a:pt x="206886" y="45724"/>
                    <a:pt x="208778" y="51984"/>
                    <a:pt x="212465" y="56828"/>
                  </a:cubicBezTo>
                  <a:cubicBezTo>
                    <a:pt x="217406" y="63337"/>
                    <a:pt x="225223" y="66926"/>
                    <a:pt x="232856" y="69845"/>
                  </a:cubicBezTo>
                  <a:cubicBezTo>
                    <a:pt x="240490" y="72765"/>
                    <a:pt x="248480" y="75403"/>
                    <a:pt x="254686" y="80722"/>
                  </a:cubicBezTo>
                  <a:cubicBezTo>
                    <a:pt x="256102" y="81933"/>
                    <a:pt x="257389" y="83339"/>
                    <a:pt x="258524" y="84863"/>
                  </a:cubicBezTo>
                  <a:cubicBezTo>
                    <a:pt x="258081" y="80646"/>
                    <a:pt x="254588" y="76257"/>
                    <a:pt x="250534" y="7419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53"/>
            <p:cNvSpPr/>
            <p:nvPr/>
          </p:nvSpPr>
          <p:spPr>
            <a:xfrm>
              <a:off x="-339951" y="934597"/>
              <a:ext cx="2012159" cy="677376"/>
            </a:xfrm>
            <a:custGeom>
              <a:rect b="b" l="l" r="r" t="t"/>
              <a:pathLst>
                <a:path extrusionOk="0" h="87347" w="259466">
                  <a:moveTo>
                    <a:pt x="255591" y="72504"/>
                  </a:moveTo>
                  <a:cubicBezTo>
                    <a:pt x="249385" y="67184"/>
                    <a:pt x="241395" y="64557"/>
                    <a:pt x="233762" y="61627"/>
                  </a:cubicBezTo>
                  <a:cubicBezTo>
                    <a:pt x="226128" y="58708"/>
                    <a:pt x="218311" y="55118"/>
                    <a:pt x="213370" y="48610"/>
                  </a:cubicBezTo>
                  <a:cubicBezTo>
                    <a:pt x="209694" y="43766"/>
                    <a:pt x="207791" y="37506"/>
                    <a:pt x="203110" y="33614"/>
                  </a:cubicBezTo>
                  <a:cubicBezTo>
                    <a:pt x="196612" y="28197"/>
                    <a:pt x="187141" y="29105"/>
                    <a:pt x="178718" y="29873"/>
                  </a:cubicBezTo>
                  <a:cubicBezTo>
                    <a:pt x="160608" y="31516"/>
                    <a:pt x="141298" y="30846"/>
                    <a:pt x="125794" y="21331"/>
                  </a:cubicBezTo>
                  <a:cubicBezTo>
                    <a:pt x="117112" y="16001"/>
                    <a:pt x="110030" y="8119"/>
                    <a:pt x="100764" y="3892"/>
                  </a:cubicBezTo>
                  <a:cubicBezTo>
                    <a:pt x="89887" y="-1082"/>
                    <a:pt x="77324" y="-444"/>
                    <a:pt x="65474" y="1189"/>
                  </a:cubicBezTo>
                  <a:cubicBezTo>
                    <a:pt x="45559" y="3913"/>
                    <a:pt x="25978" y="9146"/>
                    <a:pt x="7349" y="16704"/>
                  </a:cubicBezTo>
                  <a:cubicBezTo>
                    <a:pt x="5187" y="17580"/>
                    <a:pt x="2970" y="18574"/>
                    <a:pt x="905" y="19753"/>
                  </a:cubicBezTo>
                  <a:cubicBezTo>
                    <a:pt x="-306" y="22813"/>
                    <a:pt x="-381" y="26240"/>
                    <a:pt x="1165" y="30078"/>
                  </a:cubicBezTo>
                  <a:cubicBezTo>
                    <a:pt x="5608" y="41095"/>
                    <a:pt x="21253" y="40166"/>
                    <a:pt x="32119" y="44955"/>
                  </a:cubicBezTo>
                  <a:cubicBezTo>
                    <a:pt x="45029" y="50642"/>
                    <a:pt x="51462" y="65206"/>
                    <a:pt x="62620" y="73834"/>
                  </a:cubicBezTo>
                  <a:cubicBezTo>
                    <a:pt x="77389" y="85273"/>
                    <a:pt x="98126" y="84711"/>
                    <a:pt x="116420" y="80927"/>
                  </a:cubicBezTo>
                  <a:cubicBezTo>
                    <a:pt x="134714" y="77142"/>
                    <a:pt x="152899" y="70666"/>
                    <a:pt x="171517" y="72071"/>
                  </a:cubicBezTo>
                  <a:cubicBezTo>
                    <a:pt x="198774" y="74137"/>
                    <a:pt x="225047" y="92960"/>
                    <a:pt x="251396" y="85684"/>
                  </a:cubicBezTo>
                  <a:cubicBezTo>
                    <a:pt x="253785" y="85024"/>
                    <a:pt x="256229" y="84073"/>
                    <a:pt x="257818" y="82181"/>
                  </a:cubicBezTo>
                  <a:cubicBezTo>
                    <a:pt x="259180" y="80548"/>
                    <a:pt x="259624" y="78634"/>
                    <a:pt x="259418" y="76667"/>
                  </a:cubicBezTo>
                  <a:cubicBezTo>
                    <a:pt x="258294" y="75142"/>
                    <a:pt x="256996" y="73737"/>
                    <a:pt x="255580" y="72526"/>
                  </a:cubicBezTo>
                  <a:close/>
                  <a:moveTo>
                    <a:pt x="202342" y="69087"/>
                  </a:moveTo>
                  <a:cubicBezTo>
                    <a:pt x="202039" y="71412"/>
                    <a:pt x="199596" y="72958"/>
                    <a:pt x="197261" y="73109"/>
                  </a:cubicBezTo>
                  <a:cubicBezTo>
                    <a:pt x="194925" y="73261"/>
                    <a:pt x="192655" y="72374"/>
                    <a:pt x="190449" y="71596"/>
                  </a:cubicBezTo>
                  <a:cubicBezTo>
                    <a:pt x="167776" y="63638"/>
                    <a:pt x="142866" y="66060"/>
                    <a:pt x="119166" y="70050"/>
                  </a:cubicBezTo>
                  <a:cubicBezTo>
                    <a:pt x="111036" y="71423"/>
                    <a:pt x="102862" y="72969"/>
                    <a:pt x="94623" y="72731"/>
                  </a:cubicBezTo>
                  <a:cubicBezTo>
                    <a:pt x="86384" y="72504"/>
                    <a:pt x="77929" y="70320"/>
                    <a:pt x="71615" y="65022"/>
                  </a:cubicBezTo>
                  <a:cubicBezTo>
                    <a:pt x="68415" y="62341"/>
                    <a:pt x="65885" y="58968"/>
                    <a:pt x="62858" y="56091"/>
                  </a:cubicBezTo>
                  <a:cubicBezTo>
                    <a:pt x="57462" y="50956"/>
                    <a:pt x="50716" y="47604"/>
                    <a:pt x="43850" y="44880"/>
                  </a:cubicBezTo>
                  <a:cubicBezTo>
                    <a:pt x="39698" y="43236"/>
                    <a:pt x="32638" y="41787"/>
                    <a:pt x="34725" y="35949"/>
                  </a:cubicBezTo>
                  <a:cubicBezTo>
                    <a:pt x="38736" y="24715"/>
                    <a:pt x="60468" y="23883"/>
                    <a:pt x="69539" y="24283"/>
                  </a:cubicBezTo>
                  <a:cubicBezTo>
                    <a:pt x="77670" y="24651"/>
                    <a:pt x="85919" y="26661"/>
                    <a:pt x="92709" y="31300"/>
                  </a:cubicBezTo>
                  <a:cubicBezTo>
                    <a:pt x="95899" y="33473"/>
                    <a:pt x="98699" y="36176"/>
                    <a:pt x="101878" y="38360"/>
                  </a:cubicBezTo>
                  <a:cubicBezTo>
                    <a:pt x="110062" y="43971"/>
                    <a:pt x="120312" y="45809"/>
                    <a:pt x="130237" y="45885"/>
                  </a:cubicBezTo>
                  <a:cubicBezTo>
                    <a:pt x="140163" y="45972"/>
                    <a:pt x="150034" y="44447"/>
                    <a:pt x="159949" y="43971"/>
                  </a:cubicBezTo>
                  <a:cubicBezTo>
                    <a:pt x="164154" y="43777"/>
                    <a:pt x="168598" y="43820"/>
                    <a:pt x="172242" y="45939"/>
                  </a:cubicBezTo>
                  <a:cubicBezTo>
                    <a:pt x="177410" y="48934"/>
                    <a:pt x="179767" y="55356"/>
                    <a:pt x="184816" y="58535"/>
                  </a:cubicBezTo>
                  <a:cubicBezTo>
                    <a:pt x="188968" y="61141"/>
                    <a:pt x="194309" y="61152"/>
                    <a:pt x="198612" y="63498"/>
                  </a:cubicBezTo>
                  <a:cubicBezTo>
                    <a:pt x="200699" y="64633"/>
                    <a:pt x="202645" y="66709"/>
                    <a:pt x="202342" y="69066"/>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53"/>
            <p:cNvSpPr/>
            <p:nvPr/>
          </p:nvSpPr>
          <p:spPr>
            <a:xfrm>
              <a:off x="-333008" y="870768"/>
              <a:ext cx="2004846" cy="658105"/>
            </a:xfrm>
            <a:custGeom>
              <a:rect b="b" l="l" r="r" t="t"/>
              <a:pathLst>
                <a:path extrusionOk="0" h="84862" w="258523">
                  <a:moveTo>
                    <a:pt x="250534" y="74213"/>
                  </a:moveTo>
                  <a:cubicBezTo>
                    <a:pt x="244576" y="71197"/>
                    <a:pt x="237441" y="70602"/>
                    <a:pt x="232089" y="66602"/>
                  </a:cubicBezTo>
                  <a:cubicBezTo>
                    <a:pt x="222855" y="59693"/>
                    <a:pt x="222347" y="45378"/>
                    <a:pt x="213741" y="37691"/>
                  </a:cubicBezTo>
                  <a:cubicBezTo>
                    <a:pt x="205232" y="30079"/>
                    <a:pt x="192290" y="31614"/>
                    <a:pt x="180916" y="32663"/>
                  </a:cubicBezTo>
                  <a:cubicBezTo>
                    <a:pt x="166666" y="33971"/>
                    <a:pt x="151518" y="33560"/>
                    <a:pt x="139182" y="26317"/>
                  </a:cubicBezTo>
                  <a:cubicBezTo>
                    <a:pt x="133192" y="22792"/>
                    <a:pt x="128186" y="17840"/>
                    <a:pt x="122618" y="13688"/>
                  </a:cubicBezTo>
                  <a:cubicBezTo>
                    <a:pt x="100108" y="-3092"/>
                    <a:pt x="72797" y="-2248"/>
                    <a:pt x="46870" y="4574"/>
                  </a:cubicBezTo>
                  <a:cubicBezTo>
                    <a:pt x="35593" y="7536"/>
                    <a:pt x="5579" y="13904"/>
                    <a:pt x="0" y="27971"/>
                  </a:cubicBezTo>
                  <a:cubicBezTo>
                    <a:pt x="2065" y="26792"/>
                    <a:pt x="4282" y="25798"/>
                    <a:pt x="6444" y="24922"/>
                  </a:cubicBezTo>
                  <a:cubicBezTo>
                    <a:pt x="25073" y="17364"/>
                    <a:pt x="44642" y="12131"/>
                    <a:pt x="64569" y="9407"/>
                  </a:cubicBezTo>
                  <a:cubicBezTo>
                    <a:pt x="76419" y="7785"/>
                    <a:pt x="88982" y="7136"/>
                    <a:pt x="99859" y="12110"/>
                  </a:cubicBezTo>
                  <a:cubicBezTo>
                    <a:pt x="109125" y="16348"/>
                    <a:pt x="116207" y="24219"/>
                    <a:pt x="124888" y="29549"/>
                  </a:cubicBezTo>
                  <a:cubicBezTo>
                    <a:pt x="140393" y="39064"/>
                    <a:pt x="159703" y="39734"/>
                    <a:pt x="177813" y="38091"/>
                  </a:cubicBezTo>
                  <a:cubicBezTo>
                    <a:pt x="186235" y="37323"/>
                    <a:pt x="195707" y="36426"/>
                    <a:pt x="202205" y="41832"/>
                  </a:cubicBezTo>
                  <a:cubicBezTo>
                    <a:pt x="206886" y="45724"/>
                    <a:pt x="208778" y="51984"/>
                    <a:pt x="212465" y="56828"/>
                  </a:cubicBezTo>
                  <a:cubicBezTo>
                    <a:pt x="217406" y="63337"/>
                    <a:pt x="225223" y="66926"/>
                    <a:pt x="232856" y="69845"/>
                  </a:cubicBezTo>
                  <a:cubicBezTo>
                    <a:pt x="240490" y="72765"/>
                    <a:pt x="248480" y="75403"/>
                    <a:pt x="254686" y="80722"/>
                  </a:cubicBezTo>
                  <a:cubicBezTo>
                    <a:pt x="256102" y="81933"/>
                    <a:pt x="257389" y="83339"/>
                    <a:pt x="258524" y="84863"/>
                  </a:cubicBezTo>
                  <a:cubicBezTo>
                    <a:pt x="258081" y="80646"/>
                    <a:pt x="254588" y="76257"/>
                    <a:pt x="250534" y="74192"/>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0" name="Google Shape;1980;p53"/>
            <p:cNvSpPr/>
            <p:nvPr/>
          </p:nvSpPr>
          <p:spPr>
            <a:xfrm>
              <a:off x="-73596" y="1122537"/>
              <a:ext cx="1303034" cy="379390"/>
            </a:xfrm>
            <a:custGeom>
              <a:rect b="b" l="l" r="r" t="t"/>
              <a:pathLst>
                <a:path extrusionOk="0" h="48922" w="168025">
                  <a:moveTo>
                    <a:pt x="164264" y="39293"/>
                  </a:moveTo>
                  <a:cubicBezTo>
                    <a:pt x="159961" y="36947"/>
                    <a:pt x="154620" y="36936"/>
                    <a:pt x="150468" y="34331"/>
                  </a:cubicBezTo>
                  <a:cubicBezTo>
                    <a:pt x="145419" y="31152"/>
                    <a:pt x="143062" y="24730"/>
                    <a:pt x="137894" y="21735"/>
                  </a:cubicBezTo>
                  <a:cubicBezTo>
                    <a:pt x="134250" y="19626"/>
                    <a:pt x="129807" y="19572"/>
                    <a:pt x="125601" y="19767"/>
                  </a:cubicBezTo>
                  <a:cubicBezTo>
                    <a:pt x="115686" y="20232"/>
                    <a:pt x="105815" y="21756"/>
                    <a:pt x="95890" y="21681"/>
                  </a:cubicBezTo>
                  <a:cubicBezTo>
                    <a:pt x="85964" y="21594"/>
                    <a:pt x="75715" y="19767"/>
                    <a:pt x="67530" y="14156"/>
                  </a:cubicBezTo>
                  <a:cubicBezTo>
                    <a:pt x="64351" y="11972"/>
                    <a:pt x="61551" y="9269"/>
                    <a:pt x="58362" y="7095"/>
                  </a:cubicBezTo>
                  <a:cubicBezTo>
                    <a:pt x="51572" y="2457"/>
                    <a:pt x="43322" y="446"/>
                    <a:pt x="35192" y="78"/>
                  </a:cubicBezTo>
                  <a:cubicBezTo>
                    <a:pt x="26120" y="-332"/>
                    <a:pt x="4378" y="500"/>
                    <a:pt x="377" y="11745"/>
                  </a:cubicBezTo>
                  <a:cubicBezTo>
                    <a:pt x="-1709" y="17583"/>
                    <a:pt x="5351" y="19021"/>
                    <a:pt x="9503" y="20675"/>
                  </a:cubicBezTo>
                  <a:cubicBezTo>
                    <a:pt x="16368" y="23400"/>
                    <a:pt x="23115" y="26751"/>
                    <a:pt x="28510" y="31887"/>
                  </a:cubicBezTo>
                  <a:cubicBezTo>
                    <a:pt x="31526" y="34763"/>
                    <a:pt x="34067" y="38136"/>
                    <a:pt x="37268" y="40818"/>
                  </a:cubicBezTo>
                  <a:cubicBezTo>
                    <a:pt x="43582" y="46116"/>
                    <a:pt x="52037" y="48289"/>
                    <a:pt x="60275" y="48527"/>
                  </a:cubicBezTo>
                  <a:cubicBezTo>
                    <a:pt x="68514" y="48754"/>
                    <a:pt x="76688" y="47208"/>
                    <a:pt x="84818" y="45845"/>
                  </a:cubicBezTo>
                  <a:cubicBezTo>
                    <a:pt x="108518" y="41856"/>
                    <a:pt x="133429" y="39434"/>
                    <a:pt x="156101" y="47391"/>
                  </a:cubicBezTo>
                  <a:cubicBezTo>
                    <a:pt x="158318" y="48170"/>
                    <a:pt x="160578" y="49056"/>
                    <a:pt x="162913" y="48905"/>
                  </a:cubicBezTo>
                  <a:cubicBezTo>
                    <a:pt x="165248" y="48754"/>
                    <a:pt x="167703" y="47208"/>
                    <a:pt x="167994" y="44883"/>
                  </a:cubicBezTo>
                  <a:cubicBezTo>
                    <a:pt x="168297" y="42526"/>
                    <a:pt x="166351" y="40450"/>
                    <a:pt x="164264" y="39315"/>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1" name="Google Shape;1981;p53"/>
            <p:cNvSpPr/>
            <p:nvPr/>
          </p:nvSpPr>
          <p:spPr>
            <a:xfrm>
              <a:off x="-333008" y="870768"/>
              <a:ext cx="2004846" cy="658105"/>
            </a:xfrm>
            <a:custGeom>
              <a:rect b="b" l="l" r="r" t="t"/>
              <a:pathLst>
                <a:path extrusionOk="0" h="84862" w="258523">
                  <a:moveTo>
                    <a:pt x="250534" y="74213"/>
                  </a:moveTo>
                  <a:cubicBezTo>
                    <a:pt x="244576" y="71197"/>
                    <a:pt x="237441" y="70602"/>
                    <a:pt x="232089" y="66602"/>
                  </a:cubicBezTo>
                  <a:cubicBezTo>
                    <a:pt x="222855" y="59693"/>
                    <a:pt x="222347" y="45378"/>
                    <a:pt x="213741" y="37691"/>
                  </a:cubicBezTo>
                  <a:cubicBezTo>
                    <a:pt x="205232" y="30079"/>
                    <a:pt x="192290" y="31614"/>
                    <a:pt x="180916" y="32663"/>
                  </a:cubicBezTo>
                  <a:cubicBezTo>
                    <a:pt x="166666" y="33971"/>
                    <a:pt x="151518" y="33560"/>
                    <a:pt x="139182" y="26317"/>
                  </a:cubicBezTo>
                  <a:cubicBezTo>
                    <a:pt x="133192" y="22792"/>
                    <a:pt x="128186" y="17840"/>
                    <a:pt x="122618" y="13688"/>
                  </a:cubicBezTo>
                  <a:cubicBezTo>
                    <a:pt x="100108" y="-3092"/>
                    <a:pt x="72797" y="-2248"/>
                    <a:pt x="46870" y="4574"/>
                  </a:cubicBezTo>
                  <a:cubicBezTo>
                    <a:pt x="35593" y="7536"/>
                    <a:pt x="5579" y="13904"/>
                    <a:pt x="0" y="27971"/>
                  </a:cubicBezTo>
                  <a:cubicBezTo>
                    <a:pt x="2065" y="26792"/>
                    <a:pt x="4282" y="25798"/>
                    <a:pt x="6444" y="24922"/>
                  </a:cubicBezTo>
                  <a:cubicBezTo>
                    <a:pt x="25073" y="17364"/>
                    <a:pt x="44642" y="12131"/>
                    <a:pt x="64569" y="9407"/>
                  </a:cubicBezTo>
                  <a:cubicBezTo>
                    <a:pt x="76419" y="7785"/>
                    <a:pt x="88982" y="7136"/>
                    <a:pt x="99859" y="12110"/>
                  </a:cubicBezTo>
                  <a:cubicBezTo>
                    <a:pt x="109125" y="16348"/>
                    <a:pt x="116207" y="24219"/>
                    <a:pt x="124888" y="29549"/>
                  </a:cubicBezTo>
                  <a:cubicBezTo>
                    <a:pt x="140393" y="39064"/>
                    <a:pt x="159703" y="39734"/>
                    <a:pt x="177813" y="38091"/>
                  </a:cubicBezTo>
                  <a:cubicBezTo>
                    <a:pt x="186235" y="37323"/>
                    <a:pt x="195707" y="36426"/>
                    <a:pt x="202205" y="41832"/>
                  </a:cubicBezTo>
                  <a:cubicBezTo>
                    <a:pt x="206886" y="45724"/>
                    <a:pt x="208778" y="51984"/>
                    <a:pt x="212465" y="56828"/>
                  </a:cubicBezTo>
                  <a:cubicBezTo>
                    <a:pt x="217406" y="63337"/>
                    <a:pt x="225223" y="66926"/>
                    <a:pt x="232856" y="69845"/>
                  </a:cubicBezTo>
                  <a:cubicBezTo>
                    <a:pt x="240490" y="72765"/>
                    <a:pt x="248480" y="75403"/>
                    <a:pt x="254686" y="80722"/>
                  </a:cubicBezTo>
                  <a:cubicBezTo>
                    <a:pt x="256102" y="81933"/>
                    <a:pt x="257389" y="83339"/>
                    <a:pt x="258524" y="84863"/>
                  </a:cubicBezTo>
                  <a:cubicBezTo>
                    <a:pt x="258081" y="80646"/>
                    <a:pt x="254588" y="76257"/>
                    <a:pt x="250534" y="74192"/>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53"/>
            <p:cNvSpPr/>
            <p:nvPr/>
          </p:nvSpPr>
          <p:spPr>
            <a:xfrm>
              <a:off x="-73596" y="1122537"/>
              <a:ext cx="1303034" cy="379390"/>
            </a:xfrm>
            <a:custGeom>
              <a:rect b="b" l="l" r="r" t="t"/>
              <a:pathLst>
                <a:path extrusionOk="0" h="48922" w="168025">
                  <a:moveTo>
                    <a:pt x="164264" y="39293"/>
                  </a:moveTo>
                  <a:cubicBezTo>
                    <a:pt x="159961" y="36947"/>
                    <a:pt x="154620" y="36936"/>
                    <a:pt x="150468" y="34331"/>
                  </a:cubicBezTo>
                  <a:cubicBezTo>
                    <a:pt x="145419" y="31152"/>
                    <a:pt x="143062" y="24730"/>
                    <a:pt x="137894" y="21735"/>
                  </a:cubicBezTo>
                  <a:cubicBezTo>
                    <a:pt x="134250" y="19626"/>
                    <a:pt x="129807" y="19572"/>
                    <a:pt x="125601" y="19767"/>
                  </a:cubicBezTo>
                  <a:cubicBezTo>
                    <a:pt x="115686" y="20232"/>
                    <a:pt x="105815" y="21756"/>
                    <a:pt x="95890" y="21681"/>
                  </a:cubicBezTo>
                  <a:cubicBezTo>
                    <a:pt x="85964" y="21594"/>
                    <a:pt x="75715" y="19767"/>
                    <a:pt x="67530" y="14156"/>
                  </a:cubicBezTo>
                  <a:cubicBezTo>
                    <a:pt x="64351" y="11972"/>
                    <a:pt x="61551" y="9269"/>
                    <a:pt x="58362" y="7095"/>
                  </a:cubicBezTo>
                  <a:cubicBezTo>
                    <a:pt x="51572" y="2457"/>
                    <a:pt x="43322" y="446"/>
                    <a:pt x="35192" y="78"/>
                  </a:cubicBezTo>
                  <a:cubicBezTo>
                    <a:pt x="26120" y="-332"/>
                    <a:pt x="4378" y="500"/>
                    <a:pt x="377" y="11745"/>
                  </a:cubicBezTo>
                  <a:cubicBezTo>
                    <a:pt x="-1709" y="17583"/>
                    <a:pt x="5351" y="19021"/>
                    <a:pt x="9503" y="20675"/>
                  </a:cubicBezTo>
                  <a:cubicBezTo>
                    <a:pt x="16368" y="23400"/>
                    <a:pt x="23115" y="26751"/>
                    <a:pt x="28510" y="31887"/>
                  </a:cubicBezTo>
                  <a:cubicBezTo>
                    <a:pt x="31526" y="34763"/>
                    <a:pt x="34067" y="38136"/>
                    <a:pt x="37268" y="40818"/>
                  </a:cubicBezTo>
                  <a:cubicBezTo>
                    <a:pt x="43582" y="46116"/>
                    <a:pt x="52037" y="48289"/>
                    <a:pt x="60275" y="48527"/>
                  </a:cubicBezTo>
                  <a:cubicBezTo>
                    <a:pt x="68514" y="48754"/>
                    <a:pt x="76688" y="47208"/>
                    <a:pt x="84818" y="45845"/>
                  </a:cubicBezTo>
                  <a:cubicBezTo>
                    <a:pt x="108518" y="41856"/>
                    <a:pt x="133429" y="39434"/>
                    <a:pt x="156101" y="47391"/>
                  </a:cubicBezTo>
                  <a:cubicBezTo>
                    <a:pt x="158318" y="48170"/>
                    <a:pt x="160578" y="49056"/>
                    <a:pt x="162913" y="48905"/>
                  </a:cubicBezTo>
                  <a:cubicBezTo>
                    <a:pt x="165248" y="48754"/>
                    <a:pt x="167703" y="47208"/>
                    <a:pt x="167994" y="44883"/>
                  </a:cubicBezTo>
                  <a:cubicBezTo>
                    <a:pt x="168297" y="42526"/>
                    <a:pt x="166351" y="40450"/>
                    <a:pt x="164264" y="39315"/>
                  </a:cubicBezTo>
                  <a:close/>
                </a:path>
              </a:pathLst>
            </a:custGeom>
            <a:solidFill>
              <a:srgbClr val="DBE26C">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6" name="Shape 1986"/>
        <p:cNvGrpSpPr/>
        <p:nvPr/>
      </p:nvGrpSpPr>
      <p:grpSpPr>
        <a:xfrm>
          <a:off x="0" y="0"/>
          <a:ext cx="0" cy="0"/>
          <a:chOff x="0" y="0"/>
          <a:chExt cx="0" cy="0"/>
        </a:xfrm>
      </p:grpSpPr>
      <p:sp>
        <p:nvSpPr>
          <p:cNvPr id="1987" name="Google Shape;198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1988" name="Google Shape;1988;p54"/>
          <p:cNvSpPr txBox="1"/>
          <p:nvPr>
            <p:ph idx="1" type="body"/>
          </p:nvPr>
        </p:nvSpPr>
        <p:spPr>
          <a:xfrm>
            <a:off x="720000" y="1063350"/>
            <a:ext cx="37374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a:t>
            </a:r>
            <a:br>
              <a:rPr lang="en"/>
            </a:br>
            <a:r>
              <a:rPr lang="en"/>
              <a:t>Get them on these websites: </a:t>
            </a:r>
            <a:endParaRPr/>
          </a:p>
          <a:p>
            <a:pPr indent="0" lvl="0" marL="0" rtl="0" algn="l">
              <a:spcBef>
                <a:spcPts val="1000"/>
              </a:spcBef>
              <a:spcAft>
                <a:spcPts val="0"/>
              </a:spcAft>
              <a:buNone/>
            </a:pPr>
            <a:r>
              <a:rPr b="1" lang="en"/>
              <a:t>Vectors</a:t>
            </a:r>
            <a:endParaRPr b="1"/>
          </a:p>
          <a:p>
            <a:pPr indent="-203200" lvl="0" marL="241300" rtl="0" algn="l">
              <a:spcBef>
                <a:spcPts val="0"/>
              </a:spcBef>
              <a:spcAft>
                <a:spcPts val="0"/>
              </a:spcAft>
              <a:buSzPts val="1200"/>
              <a:buFont typeface="Open Sans"/>
              <a:buChar char="●"/>
            </a:pPr>
            <a:r>
              <a:rPr lang="en" u="sng">
                <a:solidFill>
                  <a:schemeClr val="hlink"/>
                </a:solidFill>
                <a:hlinkClick r:id="rId3"/>
              </a:rPr>
              <a:t>Hand drawn golf club landing page</a:t>
            </a:r>
            <a:endParaRPr/>
          </a:p>
          <a:p>
            <a:pPr indent="-203200" lvl="0" marL="241300" rtl="0" algn="l">
              <a:spcBef>
                <a:spcPts val="0"/>
              </a:spcBef>
              <a:spcAft>
                <a:spcPts val="0"/>
              </a:spcAft>
              <a:buSzPts val="1200"/>
              <a:buChar char="●"/>
            </a:pPr>
            <a:r>
              <a:rPr lang="en" u="sng">
                <a:solidFill>
                  <a:schemeClr val="hlink"/>
                </a:solidFill>
                <a:hlinkClick r:id="rId4"/>
              </a:rPr>
              <a:t>Hand drawn golf club twitch banner template</a:t>
            </a:r>
            <a:endParaRPr/>
          </a:p>
          <a:p>
            <a:pPr indent="-203200" lvl="0" marL="241300" rtl="0" algn="l">
              <a:spcBef>
                <a:spcPts val="0"/>
              </a:spcBef>
              <a:spcAft>
                <a:spcPts val="0"/>
              </a:spcAft>
              <a:buSzPts val="1200"/>
              <a:buChar char="●"/>
            </a:pPr>
            <a:r>
              <a:rPr lang="en" u="sng">
                <a:solidFill>
                  <a:schemeClr val="hlink"/>
                </a:solidFill>
                <a:hlinkClick r:id="rId5"/>
              </a:rPr>
              <a:t>Hand drawn golf club twitter header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Photo</a:t>
            </a:r>
            <a:r>
              <a:rPr b="1" lang="en"/>
              <a:t>s</a:t>
            </a:r>
            <a:endParaRPr/>
          </a:p>
          <a:p>
            <a:pPr indent="-213359" lvl="0" marL="274320" rtl="0" algn="l">
              <a:spcBef>
                <a:spcPts val="0"/>
              </a:spcBef>
              <a:spcAft>
                <a:spcPts val="0"/>
              </a:spcAft>
              <a:buSzPts val="1200"/>
              <a:buChar char="●"/>
            </a:pPr>
            <a:r>
              <a:rPr lang="en" u="sng">
                <a:solidFill>
                  <a:schemeClr val="hlink"/>
                </a:solidFill>
                <a:hlinkClick r:id="rId6"/>
              </a:rPr>
              <a:t>Person aiming for the golf flag</a:t>
            </a:r>
            <a:endParaRPr/>
          </a:p>
          <a:p>
            <a:pPr indent="-213359" lvl="0" marL="274320" rtl="0" algn="l">
              <a:spcBef>
                <a:spcPts val="0"/>
              </a:spcBef>
              <a:spcAft>
                <a:spcPts val="0"/>
              </a:spcAft>
              <a:buSzPts val="1200"/>
              <a:buChar char="●"/>
            </a:pPr>
            <a:r>
              <a:rPr lang="en" u="sng">
                <a:solidFill>
                  <a:schemeClr val="hlink"/>
                </a:solidFill>
                <a:hlinkClick r:id="rId7"/>
              </a:rPr>
              <a:t>Scene with friends on the golf course I</a:t>
            </a:r>
            <a:endParaRPr/>
          </a:p>
          <a:p>
            <a:pPr indent="-213359" lvl="0" marL="274320" rtl="0" algn="l">
              <a:spcBef>
                <a:spcPts val="0"/>
              </a:spcBef>
              <a:spcAft>
                <a:spcPts val="0"/>
              </a:spcAft>
              <a:buSzPts val="1200"/>
              <a:buChar char="●"/>
            </a:pPr>
            <a:r>
              <a:rPr lang="en" u="sng">
                <a:solidFill>
                  <a:schemeClr val="hlink"/>
                </a:solidFill>
                <a:hlinkClick r:id="rId8"/>
              </a:rPr>
              <a:t>Scene with friends on the golf course II</a:t>
            </a:r>
            <a:endParaRPr/>
          </a:p>
          <a:p>
            <a:pPr indent="-213359" lvl="0" marL="274320" rtl="0" algn="l">
              <a:spcBef>
                <a:spcPts val="0"/>
              </a:spcBef>
              <a:spcAft>
                <a:spcPts val="0"/>
              </a:spcAft>
              <a:buSzPts val="1200"/>
              <a:buChar char="●"/>
            </a:pPr>
            <a:r>
              <a:rPr lang="en" u="sng">
                <a:solidFill>
                  <a:schemeClr val="hlink"/>
                </a:solidFill>
                <a:hlinkClick r:id="rId9"/>
              </a:rPr>
              <a:t>Scene with friends on the golf course III</a:t>
            </a:r>
            <a:endParaRPr/>
          </a:p>
          <a:p>
            <a:pPr indent="-213359" lvl="0" marL="274320" rtl="0" algn="l">
              <a:spcBef>
                <a:spcPts val="0"/>
              </a:spcBef>
              <a:spcAft>
                <a:spcPts val="0"/>
              </a:spcAft>
              <a:buSzPts val="1200"/>
              <a:buChar char="●"/>
            </a:pPr>
            <a:r>
              <a:rPr lang="en" u="sng">
                <a:solidFill>
                  <a:schemeClr val="hlink"/>
                </a:solidFill>
                <a:hlinkClick r:id="rId10"/>
              </a:rPr>
              <a:t>Scene with friends on the golf course IV</a:t>
            </a:r>
            <a:endParaRPr/>
          </a:p>
          <a:p>
            <a:pPr indent="-213359" lvl="0" marL="274320" rtl="0" algn="l">
              <a:spcBef>
                <a:spcPts val="0"/>
              </a:spcBef>
              <a:spcAft>
                <a:spcPts val="0"/>
              </a:spcAft>
              <a:buSzPts val="1200"/>
              <a:buChar char="●"/>
            </a:pPr>
            <a:r>
              <a:rPr lang="en" u="sng">
                <a:solidFill>
                  <a:schemeClr val="hlink"/>
                </a:solidFill>
                <a:hlinkClick r:id="rId11"/>
              </a:rPr>
              <a:t>Scene with man on the golf course</a:t>
            </a:r>
            <a:endParaRPr/>
          </a:p>
          <a:p>
            <a:pPr indent="-213359" lvl="0" marL="274320" rtl="0" algn="l">
              <a:spcBef>
                <a:spcPts val="0"/>
              </a:spcBef>
              <a:spcAft>
                <a:spcPts val="0"/>
              </a:spcAft>
              <a:buSzPts val="1200"/>
              <a:buChar char="●"/>
            </a:pPr>
            <a:r>
              <a:rPr lang="en" u="sng">
                <a:solidFill>
                  <a:schemeClr val="hlink"/>
                </a:solidFill>
                <a:hlinkClick r:id="rId12"/>
              </a:rPr>
              <a:t>Portrait of a young woman golfer</a:t>
            </a:r>
            <a:endParaRPr/>
          </a:p>
          <a:p>
            <a:pPr indent="-213359" lvl="0" marL="274320" rtl="0" algn="l">
              <a:spcBef>
                <a:spcPts val="0"/>
              </a:spcBef>
              <a:spcAft>
                <a:spcPts val="0"/>
              </a:spcAft>
              <a:buSzPts val="1200"/>
              <a:buChar char="●"/>
            </a:pPr>
            <a:r>
              <a:rPr lang="en" u="sng">
                <a:solidFill>
                  <a:schemeClr val="hlink"/>
                </a:solidFill>
                <a:hlinkClick r:id="rId13"/>
              </a:rPr>
              <a:t>Funny scene with woman on the golf course</a:t>
            </a:r>
            <a:endParaRPr/>
          </a:p>
        </p:txBody>
      </p:sp>
      <p:grpSp>
        <p:nvGrpSpPr>
          <p:cNvPr id="1989" name="Google Shape;1989;p54"/>
          <p:cNvGrpSpPr/>
          <p:nvPr/>
        </p:nvGrpSpPr>
        <p:grpSpPr>
          <a:xfrm>
            <a:off x="7084734" y="3930322"/>
            <a:ext cx="2058714" cy="678320"/>
            <a:chOff x="7084734" y="3930322"/>
            <a:chExt cx="2058714" cy="678320"/>
          </a:xfrm>
        </p:grpSpPr>
        <p:sp>
          <p:nvSpPr>
            <p:cNvPr id="1990" name="Google Shape;1990;p54"/>
            <p:cNvSpPr/>
            <p:nvPr/>
          </p:nvSpPr>
          <p:spPr>
            <a:xfrm>
              <a:off x="8145620" y="3930322"/>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1" name="Google Shape;1991;p54"/>
            <p:cNvGrpSpPr/>
            <p:nvPr/>
          </p:nvGrpSpPr>
          <p:grpSpPr>
            <a:xfrm>
              <a:off x="7084734" y="4426965"/>
              <a:ext cx="2058714" cy="179549"/>
              <a:chOff x="7814590" y="4271587"/>
              <a:chExt cx="1326491" cy="334731"/>
            </a:xfrm>
          </p:grpSpPr>
          <p:sp>
            <p:nvSpPr>
              <p:cNvPr id="1992" name="Google Shape;1992;p54"/>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4"/>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54"/>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95" name="Google Shape;1995;p54"/>
          <p:cNvGrpSpPr/>
          <p:nvPr/>
        </p:nvGrpSpPr>
        <p:grpSpPr>
          <a:xfrm>
            <a:off x="-373" y="3930322"/>
            <a:ext cx="2058714" cy="678320"/>
            <a:chOff x="-373" y="3930322"/>
            <a:chExt cx="2058714" cy="678320"/>
          </a:xfrm>
        </p:grpSpPr>
        <p:sp>
          <p:nvSpPr>
            <p:cNvPr id="1996" name="Google Shape;1996;p54"/>
            <p:cNvSpPr/>
            <p:nvPr/>
          </p:nvSpPr>
          <p:spPr>
            <a:xfrm flipH="1">
              <a:off x="180" y="3930322"/>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7" name="Google Shape;1997;p54"/>
            <p:cNvGrpSpPr/>
            <p:nvPr/>
          </p:nvGrpSpPr>
          <p:grpSpPr>
            <a:xfrm flipH="1">
              <a:off x="-373" y="4426965"/>
              <a:ext cx="2058714" cy="179549"/>
              <a:chOff x="7814590" y="4271587"/>
              <a:chExt cx="1326491" cy="334731"/>
            </a:xfrm>
          </p:grpSpPr>
          <p:sp>
            <p:nvSpPr>
              <p:cNvPr id="1998" name="Google Shape;1998;p54"/>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54"/>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54"/>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01" name="Google Shape;2001;p54"/>
          <p:cNvGrpSpPr/>
          <p:nvPr/>
        </p:nvGrpSpPr>
        <p:grpSpPr>
          <a:xfrm>
            <a:off x="5869413" y="4123864"/>
            <a:ext cx="668444" cy="1019932"/>
            <a:chOff x="1298027" y="4087007"/>
            <a:chExt cx="283780" cy="433000"/>
          </a:xfrm>
        </p:grpSpPr>
        <p:sp>
          <p:nvSpPr>
            <p:cNvPr id="2002" name="Google Shape;2002;p54"/>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4"/>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54"/>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54"/>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54"/>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54"/>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4"/>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54"/>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4"/>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4"/>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54"/>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54"/>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54"/>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54"/>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6" name="Google Shape;2016;p54"/>
          <p:cNvGrpSpPr/>
          <p:nvPr/>
        </p:nvGrpSpPr>
        <p:grpSpPr>
          <a:xfrm>
            <a:off x="7600152" y="3720275"/>
            <a:ext cx="393151" cy="888374"/>
            <a:chOff x="2371457" y="352177"/>
            <a:chExt cx="567236" cy="1281740"/>
          </a:xfrm>
        </p:grpSpPr>
        <p:sp>
          <p:nvSpPr>
            <p:cNvPr id="2017" name="Google Shape;2017;p54"/>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54"/>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9" name="Google Shape;2019;p54"/>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54"/>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54"/>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54"/>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54"/>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27" name="Shape 2027"/>
        <p:cNvGrpSpPr/>
        <p:nvPr/>
      </p:nvGrpSpPr>
      <p:grpSpPr>
        <a:xfrm>
          <a:off x="0" y="0"/>
          <a:ext cx="0" cy="0"/>
          <a:chOff x="0" y="0"/>
          <a:chExt cx="0" cy="0"/>
        </a:xfrm>
      </p:grpSpPr>
      <p:sp>
        <p:nvSpPr>
          <p:cNvPr id="2028" name="Google Shape;2028;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029" name="Google Shape;2029;p5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33" name="Shape 2033"/>
        <p:cNvGrpSpPr/>
        <p:nvPr/>
      </p:nvGrpSpPr>
      <p:grpSpPr>
        <a:xfrm>
          <a:off x="0" y="0"/>
          <a:ext cx="0" cy="0"/>
          <a:chOff x="0" y="0"/>
          <a:chExt cx="0" cy="0"/>
        </a:xfrm>
      </p:grpSpPr>
      <p:sp>
        <p:nvSpPr>
          <p:cNvPr id="2034" name="Google Shape;2034;p5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035" name="Google Shape;2035;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grpSp>
        <p:nvGrpSpPr>
          <p:cNvPr id="1196" name="Google Shape;1196;p30"/>
          <p:cNvGrpSpPr/>
          <p:nvPr/>
        </p:nvGrpSpPr>
        <p:grpSpPr>
          <a:xfrm flipH="1">
            <a:off x="7814590" y="3834908"/>
            <a:ext cx="1326491" cy="771410"/>
            <a:chOff x="-1" y="3834908"/>
            <a:chExt cx="1326491" cy="771410"/>
          </a:xfrm>
        </p:grpSpPr>
        <p:sp>
          <p:nvSpPr>
            <p:cNvPr id="1197" name="Google Shape;1197;p30"/>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8" name="Google Shape;1198;p30"/>
            <p:cNvGrpSpPr/>
            <p:nvPr/>
          </p:nvGrpSpPr>
          <p:grpSpPr>
            <a:xfrm flipH="1">
              <a:off x="-1" y="4271587"/>
              <a:ext cx="1326491" cy="334731"/>
              <a:chOff x="7814590" y="4271587"/>
              <a:chExt cx="1326491" cy="334731"/>
            </a:xfrm>
          </p:grpSpPr>
          <p:sp>
            <p:nvSpPr>
              <p:cNvPr id="1199" name="Google Shape;1199;p3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30"/>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30"/>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02" name="Google Shape;1202;p30"/>
          <p:cNvGrpSpPr/>
          <p:nvPr/>
        </p:nvGrpSpPr>
        <p:grpSpPr>
          <a:xfrm flipH="1">
            <a:off x="-1" y="3744257"/>
            <a:ext cx="5757520" cy="862356"/>
            <a:chOff x="3383561" y="3744257"/>
            <a:chExt cx="5757520" cy="862356"/>
          </a:xfrm>
        </p:grpSpPr>
        <p:sp>
          <p:nvSpPr>
            <p:cNvPr id="1203" name="Google Shape;1203;p30"/>
            <p:cNvSpPr/>
            <p:nvPr/>
          </p:nvSpPr>
          <p:spPr>
            <a:xfrm flipH="1">
              <a:off x="7415315" y="38057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30"/>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5" name="Google Shape;1205;p30"/>
            <p:cNvGrpSpPr/>
            <p:nvPr/>
          </p:nvGrpSpPr>
          <p:grpSpPr>
            <a:xfrm flipH="1">
              <a:off x="3383561" y="3744257"/>
              <a:ext cx="5757520" cy="862356"/>
              <a:chOff x="-1" y="3744257"/>
              <a:chExt cx="5757520" cy="862356"/>
            </a:xfrm>
          </p:grpSpPr>
          <p:sp>
            <p:nvSpPr>
              <p:cNvPr id="1206" name="Google Shape;1206;p30"/>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30"/>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30"/>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09" name="Google Shape;1209;p30"/>
          <p:cNvGrpSpPr/>
          <p:nvPr/>
        </p:nvGrpSpPr>
        <p:grpSpPr>
          <a:xfrm>
            <a:off x="3947927" y="3523125"/>
            <a:ext cx="393151" cy="888374"/>
            <a:chOff x="2371457" y="352177"/>
            <a:chExt cx="567236" cy="1281740"/>
          </a:xfrm>
        </p:grpSpPr>
        <p:sp>
          <p:nvSpPr>
            <p:cNvPr id="1210" name="Google Shape;1210;p30"/>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0"/>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0"/>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30"/>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4" name="Google Shape;1214;p30"/>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30"/>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30"/>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7" name="Google Shape;1217;p30"/>
          <p:cNvSpPr/>
          <p:nvPr/>
        </p:nvSpPr>
        <p:spPr>
          <a:xfrm>
            <a:off x="8507389" y="57846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30"/>
          <p:cNvSpPr txBox="1"/>
          <p:nvPr>
            <p:ph type="title"/>
          </p:nvPr>
        </p:nvSpPr>
        <p:spPr>
          <a:xfrm>
            <a:off x="2448000" y="743975"/>
            <a:ext cx="6240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Survey of existing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19" name="Google Shape;1219;p30"/>
          <p:cNvSpPr txBox="1"/>
          <p:nvPr>
            <p:ph idx="2" type="title"/>
          </p:nvPr>
        </p:nvSpPr>
        <p:spPr>
          <a:xfrm>
            <a:off x="842725" y="936125"/>
            <a:ext cx="1288800" cy="12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220" name="Google Shape;1220;p30"/>
          <p:cNvGrpSpPr/>
          <p:nvPr/>
        </p:nvGrpSpPr>
        <p:grpSpPr>
          <a:xfrm>
            <a:off x="6218899" y="1393138"/>
            <a:ext cx="3054570" cy="3168317"/>
            <a:chOff x="239073" y="3411907"/>
            <a:chExt cx="944576" cy="979750"/>
          </a:xfrm>
        </p:grpSpPr>
        <p:sp>
          <p:nvSpPr>
            <p:cNvPr id="1221" name="Google Shape;1221;p30"/>
            <p:cNvSpPr/>
            <p:nvPr/>
          </p:nvSpPr>
          <p:spPr>
            <a:xfrm>
              <a:off x="945325" y="3411907"/>
              <a:ext cx="238325" cy="504894"/>
            </a:xfrm>
            <a:custGeom>
              <a:rect b="b" l="l" r="r" t="t"/>
              <a:pathLst>
                <a:path extrusionOk="0" h="358717" w="169325">
                  <a:moveTo>
                    <a:pt x="0" y="346652"/>
                  </a:moveTo>
                  <a:lnTo>
                    <a:pt x="28706" y="358718"/>
                  </a:lnTo>
                  <a:lnTo>
                    <a:pt x="169325" y="11201"/>
                  </a:lnTo>
                  <a:lnTo>
                    <a:pt x="140263" y="0"/>
                  </a:lnTo>
                  <a:lnTo>
                    <a:pt x="0" y="3466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30"/>
            <p:cNvSpPr/>
            <p:nvPr/>
          </p:nvSpPr>
          <p:spPr>
            <a:xfrm>
              <a:off x="239073" y="3933512"/>
              <a:ext cx="739517" cy="458145"/>
            </a:xfrm>
            <a:custGeom>
              <a:rect b="b" l="l" r="r" t="t"/>
              <a:pathLst>
                <a:path extrusionOk="0" h="325503" w="525412">
                  <a:moveTo>
                    <a:pt x="467050" y="40188"/>
                  </a:moveTo>
                  <a:cubicBezTo>
                    <a:pt x="438928" y="109698"/>
                    <a:pt x="359785" y="143247"/>
                    <a:pt x="290275" y="115115"/>
                  </a:cubicBezTo>
                  <a:lnTo>
                    <a:pt x="138973" y="53898"/>
                  </a:lnTo>
                  <a:cubicBezTo>
                    <a:pt x="80318" y="30165"/>
                    <a:pt x="15339" y="69499"/>
                    <a:pt x="9165" y="132468"/>
                  </a:cubicBezTo>
                  <a:lnTo>
                    <a:pt x="461" y="221255"/>
                  </a:lnTo>
                  <a:cubicBezTo>
                    <a:pt x="-4999" y="276915"/>
                    <a:pt x="38703" y="325168"/>
                    <a:pt x="94633" y="325233"/>
                  </a:cubicBezTo>
                  <a:lnTo>
                    <a:pt x="331847" y="325504"/>
                  </a:lnTo>
                  <a:cubicBezTo>
                    <a:pt x="373602" y="325547"/>
                    <a:pt x="411206" y="300236"/>
                    <a:pt x="426873" y="261530"/>
                  </a:cubicBezTo>
                  <a:lnTo>
                    <a:pt x="458562" y="183208"/>
                  </a:lnTo>
                  <a:lnTo>
                    <a:pt x="525412" y="18002"/>
                  </a:lnTo>
                  <a:lnTo>
                    <a:pt x="483322" y="0"/>
                  </a:lnTo>
                  <a:lnTo>
                    <a:pt x="467061" y="401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30"/>
            <p:cNvSpPr/>
            <p:nvPr/>
          </p:nvSpPr>
          <p:spPr>
            <a:xfrm>
              <a:off x="940580" y="3860605"/>
              <a:ext cx="67049" cy="44664"/>
            </a:xfrm>
            <a:custGeom>
              <a:rect b="b" l="l" r="r" t="t"/>
              <a:pathLst>
                <a:path extrusionOk="0" h="31733" w="47637">
                  <a:moveTo>
                    <a:pt x="47637" y="18002"/>
                  </a:moveTo>
                  <a:lnTo>
                    <a:pt x="5557" y="0"/>
                  </a:lnTo>
                  <a:lnTo>
                    <a:pt x="0" y="13731"/>
                  </a:lnTo>
                  <a:lnTo>
                    <a:pt x="42080" y="31733"/>
                  </a:lnTo>
                  <a:lnTo>
                    <a:pt x="47637" y="180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30"/>
            <p:cNvSpPr/>
            <p:nvPr/>
          </p:nvSpPr>
          <p:spPr>
            <a:xfrm>
              <a:off x="918893" y="3879919"/>
              <a:ext cx="80927" cy="78964"/>
            </a:xfrm>
            <a:custGeom>
              <a:rect b="b" l="l" r="r" t="t"/>
              <a:pathLst>
                <a:path extrusionOk="0" h="56102" w="57497">
                  <a:moveTo>
                    <a:pt x="15418" y="0"/>
                  </a:moveTo>
                  <a:lnTo>
                    <a:pt x="0" y="38101"/>
                  </a:lnTo>
                  <a:lnTo>
                    <a:pt x="42091" y="56103"/>
                  </a:lnTo>
                  <a:lnTo>
                    <a:pt x="57498" y="18002"/>
                  </a:lnTo>
                  <a:lnTo>
                    <a:pt x="1541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30"/>
            <p:cNvSpPr/>
            <p:nvPr/>
          </p:nvSpPr>
          <p:spPr>
            <a:xfrm>
              <a:off x="268788" y="4029231"/>
              <a:ext cx="550036" cy="332630"/>
            </a:xfrm>
            <a:custGeom>
              <a:rect b="b" l="l" r="r" t="t"/>
              <a:pathLst>
                <a:path extrusionOk="0" h="236327" w="390789">
                  <a:moveTo>
                    <a:pt x="73520" y="236046"/>
                  </a:moveTo>
                  <a:cubicBezTo>
                    <a:pt x="52501" y="236025"/>
                    <a:pt x="33159" y="227429"/>
                    <a:pt x="19060" y="211860"/>
                  </a:cubicBezTo>
                  <a:cubicBezTo>
                    <a:pt x="4950" y="196280"/>
                    <a:pt x="-1688" y="176191"/>
                    <a:pt x="366" y="155270"/>
                  </a:cubicBezTo>
                  <a:lnTo>
                    <a:pt x="9070" y="66483"/>
                  </a:lnTo>
                  <a:cubicBezTo>
                    <a:pt x="12789" y="28576"/>
                    <a:pt x="44263" y="0"/>
                    <a:pt x="82288" y="0"/>
                  </a:cubicBezTo>
                  <a:cubicBezTo>
                    <a:pt x="91694" y="0"/>
                    <a:pt x="100993" y="1827"/>
                    <a:pt x="109923" y="5439"/>
                  </a:cubicBezTo>
                  <a:lnTo>
                    <a:pt x="351181" y="103060"/>
                  </a:lnTo>
                  <a:cubicBezTo>
                    <a:pt x="383616" y="116185"/>
                    <a:pt x="399272" y="153119"/>
                    <a:pt x="386146" y="185554"/>
                  </a:cubicBezTo>
                  <a:lnTo>
                    <a:pt x="386146" y="185554"/>
                  </a:lnTo>
                  <a:cubicBezTo>
                    <a:pt x="373669" y="216390"/>
                    <a:pt x="344109" y="236327"/>
                    <a:pt x="310841" y="236327"/>
                  </a:cubicBezTo>
                  <a:cubicBezTo>
                    <a:pt x="310841" y="236327"/>
                    <a:pt x="73530" y="236057"/>
                    <a:pt x="73530" y="2360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30"/>
            <p:cNvSpPr/>
            <p:nvPr/>
          </p:nvSpPr>
          <p:spPr>
            <a:xfrm>
              <a:off x="380943" y="4332176"/>
              <a:ext cx="301753" cy="7791"/>
            </a:xfrm>
            <a:custGeom>
              <a:rect b="b" l="l" r="r" t="t"/>
              <a:pathLst>
                <a:path extrusionOk="0" h="5535" w="214389">
                  <a:moveTo>
                    <a:pt x="211622" y="0"/>
                  </a:moveTo>
                  <a:lnTo>
                    <a:pt x="2768" y="0"/>
                  </a:lnTo>
                  <a:cubicBezTo>
                    <a:pt x="1243" y="0"/>
                    <a:pt x="0" y="1243"/>
                    <a:pt x="0" y="2768"/>
                  </a:cubicBezTo>
                  <a:lnTo>
                    <a:pt x="0" y="2768"/>
                  </a:lnTo>
                  <a:cubicBezTo>
                    <a:pt x="0" y="4292"/>
                    <a:pt x="1243" y="5536"/>
                    <a:pt x="2768" y="5536"/>
                  </a:cubicBezTo>
                  <a:lnTo>
                    <a:pt x="211622" y="5536"/>
                  </a:lnTo>
                  <a:cubicBezTo>
                    <a:pt x="213146" y="5536"/>
                    <a:pt x="214390" y="4292"/>
                    <a:pt x="214390" y="2768"/>
                  </a:cubicBezTo>
                  <a:lnTo>
                    <a:pt x="214390" y="2768"/>
                  </a:lnTo>
                  <a:cubicBezTo>
                    <a:pt x="214390" y="1243"/>
                    <a:pt x="213146" y="0"/>
                    <a:pt x="21162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7" name="Google Shape;1227;p30"/>
            <p:cNvSpPr/>
            <p:nvPr/>
          </p:nvSpPr>
          <p:spPr>
            <a:xfrm>
              <a:off x="356702" y="4307888"/>
              <a:ext cx="350282" cy="7791"/>
            </a:xfrm>
            <a:custGeom>
              <a:rect b="b" l="l" r="r" t="t"/>
              <a:pathLst>
                <a:path extrusionOk="0" h="5535" w="248868">
                  <a:moveTo>
                    <a:pt x="246101" y="0"/>
                  </a:moveTo>
                  <a:lnTo>
                    <a:pt x="2768" y="0"/>
                  </a:lnTo>
                  <a:cubicBezTo>
                    <a:pt x="1243" y="0"/>
                    <a:pt x="0" y="1243"/>
                    <a:pt x="0" y="2768"/>
                  </a:cubicBezTo>
                  <a:lnTo>
                    <a:pt x="0" y="2768"/>
                  </a:lnTo>
                  <a:cubicBezTo>
                    <a:pt x="0" y="4293"/>
                    <a:pt x="1243" y="5536"/>
                    <a:pt x="2768" y="5536"/>
                  </a:cubicBezTo>
                  <a:lnTo>
                    <a:pt x="246101" y="5536"/>
                  </a:lnTo>
                  <a:cubicBezTo>
                    <a:pt x="247625" y="5536"/>
                    <a:pt x="248869" y="4293"/>
                    <a:pt x="248869" y="2768"/>
                  </a:cubicBezTo>
                  <a:lnTo>
                    <a:pt x="248869" y="2768"/>
                  </a:lnTo>
                  <a:cubicBezTo>
                    <a:pt x="248869" y="1243"/>
                    <a:pt x="247625" y="0"/>
                    <a:pt x="24610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30"/>
            <p:cNvSpPr/>
            <p:nvPr/>
          </p:nvSpPr>
          <p:spPr>
            <a:xfrm>
              <a:off x="321328" y="4283602"/>
              <a:ext cx="399800" cy="7791"/>
            </a:xfrm>
            <a:custGeom>
              <a:rect b="b" l="l" r="r" t="t"/>
              <a:pathLst>
                <a:path extrusionOk="0" h="5535" w="284050">
                  <a:moveTo>
                    <a:pt x="281283" y="0"/>
                  </a:moveTo>
                  <a:lnTo>
                    <a:pt x="2768" y="0"/>
                  </a:lnTo>
                  <a:cubicBezTo>
                    <a:pt x="1243" y="0"/>
                    <a:pt x="0" y="1243"/>
                    <a:pt x="0" y="2768"/>
                  </a:cubicBezTo>
                  <a:lnTo>
                    <a:pt x="0" y="2768"/>
                  </a:lnTo>
                  <a:cubicBezTo>
                    <a:pt x="0" y="4292"/>
                    <a:pt x="1243" y="5535"/>
                    <a:pt x="2768" y="5535"/>
                  </a:cubicBezTo>
                  <a:lnTo>
                    <a:pt x="281283" y="5535"/>
                  </a:lnTo>
                  <a:cubicBezTo>
                    <a:pt x="282807" y="5535"/>
                    <a:pt x="284051" y="4292"/>
                    <a:pt x="284051" y="2768"/>
                  </a:cubicBezTo>
                  <a:lnTo>
                    <a:pt x="284051" y="2768"/>
                  </a:lnTo>
                  <a:cubicBezTo>
                    <a:pt x="284051" y="1243"/>
                    <a:pt x="282807" y="0"/>
                    <a:pt x="28128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30"/>
            <p:cNvSpPr/>
            <p:nvPr/>
          </p:nvSpPr>
          <p:spPr>
            <a:xfrm>
              <a:off x="316568" y="4259314"/>
              <a:ext cx="417422" cy="7791"/>
            </a:xfrm>
            <a:custGeom>
              <a:rect b="b" l="l" r="r" t="t"/>
              <a:pathLst>
                <a:path extrusionOk="0" h="5535" w="296570">
                  <a:moveTo>
                    <a:pt x="293803" y="0"/>
                  </a:moveTo>
                  <a:lnTo>
                    <a:pt x="2768" y="0"/>
                  </a:lnTo>
                  <a:cubicBezTo>
                    <a:pt x="1243" y="0"/>
                    <a:pt x="0" y="1243"/>
                    <a:pt x="0" y="2768"/>
                  </a:cubicBezTo>
                  <a:lnTo>
                    <a:pt x="0" y="2768"/>
                  </a:lnTo>
                  <a:cubicBezTo>
                    <a:pt x="0" y="4293"/>
                    <a:pt x="1243" y="5536"/>
                    <a:pt x="2768" y="5536"/>
                  </a:cubicBezTo>
                  <a:lnTo>
                    <a:pt x="293803" y="5536"/>
                  </a:lnTo>
                  <a:cubicBezTo>
                    <a:pt x="295328" y="5536"/>
                    <a:pt x="296571" y="4293"/>
                    <a:pt x="296571" y="2768"/>
                  </a:cubicBezTo>
                  <a:lnTo>
                    <a:pt x="296571" y="2768"/>
                  </a:lnTo>
                  <a:cubicBezTo>
                    <a:pt x="296571" y="1243"/>
                    <a:pt x="295328" y="0"/>
                    <a:pt x="2938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30"/>
            <p:cNvSpPr/>
            <p:nvPr/>
          </p:nvSpPr>
          <p:spPr>
            <a:xfrm>
              <a:off x="322834" y="4235028"/>
              <a:ext cx="423570" cy="7791"/>
            </a:xfrm>
            <a:custGeom>
              <a:rect b="b" l="l" r="r" t="t"/>
              <a:pathLst>
                <a:path extrusionOk="0" h="5535" w="300938">
                  <a:moveTo>
                    <a:pt x="298171" y="0"/>
                  </a:moveTo>
                  <a:lnTo>
                    <a:pt x="2768" y="0"/>
                  </a:lnTo>
                  <a:cubicBezTo>
                    <a:pt x="1243" y="0"/>
                    <a:pt x="0" y="1243"/>
                    <a:pt x="0" y="2767"/>
                  </a:cubicBezTo>
                  <a:lnTo>
                    <a:pt x="0" y="2767"/>
                  </a:lnTo>
                  <a:cubicBezTo>
                    <a:pt x="0" y="4292"/>
                    <a:pt x="1243" y="5535"/>
                    <a:pt x="2768" y="5535"/>
                  </a:cubicBezTo>
                  <a:lnTo>
                    <a:pt x="298171" y="5535"/>
                  </a:lnTo>
                  <a:cubicBezTo>
                    <a:pt x="299696" y="5535"/>
                    <a:pt x="300939" y="4292"/>
                    <a:pt x="300939" y="2767"/>
                  </a:cubicBezTo>
                  <a:lnTo>
                    <a:pt x="300939" y="2767"/>
                  </a:lnTo>
                  <a:cubicBezTo>
                    <a:pt x="300939" y="1243"/>
                    <a:pt x="299696" y="0"/>
                    <a:pt x="29817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30"/>
            <p:cNvSpPr/>
            <p:nvPr/>
          </p:nvSpPr>
          <p:spPr>
            <a:xfrm>
              <a:off x="327594" y="4210740"/>
              <a:ext cx="424636" cy="7791"/>
            </a:xfrm>
            <a:custGeom>
              <a:rect b="b" l="l" r="r" t="t"/>
              <a:pathLst>
                <a:path extrusionOk="0" h="5535" w="301695">
                  <a:moveTo>
                    <a:pt x="298928" y="0"/>
                  </a:moveTo>
                  <a:lnTo>
                    <a:pt x="2768" y="0"/>
                  </a:lnTo>
                  <a:cubicBezTo>
                    <a:pt x="1243" y="0"/>
                    <a:pt x="0" y="1243"/>
                    <a:pt x="0" y="2768"/>
                  </a:cubicBezTo>
                  <a:lnTo>
                    <a:pt x="0" y="2768"/>
                  </a:lnTo>
                  <a:cubicBezTo>
                    <a:pt x="0" y="4293"/>
                    <a:pt x="1243" y="5536"/>
                    <a:pt x="2768" y="5536"/>
                  </a:cubicBezTo>
                  <a:lnTo>
                    <a:pt x="298928" y="5536"/>
                  </a:lnTo>
                  <a:cubicBezTo>
                    <a:pt x="300452" y="5536"/>
                    <a:pt x="301696" y="4293"/>
                    <a:pt x="301696" y="2768"/>
                  </a:cubicBezTo>
                  <a:lnTo>
                    <a:pt x="301696" y="2768"/>
                  </a:lnTo>
                  <a:cubicBezTo>
                    <a:pt x="301696" y="1243"/>
                    <a:pt x="300452" y="0"/>
                    <a:pt x="29892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30"/>
            <p:cNvSpPr/>
            <p:nvPr/>
          </p:nvSpPr>
          <p:spPr>
            <a:xfrm>
              <a:off x="329738" y="4186452"/>
              <a:ext cx="404244" cy="7791"/>
            </a:xfrm>
            <a:custGeom>
              <a:rect b="b" l="l" r="r" t="t"/>
              <a:pathLst>
                <a:path extrusionOk="0" h="5535" w="287207">
                  <a:moveTo>
                    <a:pt x="284440" y="0"/>
                  </a:moveTo>
                  <a:lnTo>
                    <a:pt x="2768" y="0"/>
                  </a:lnTo>
                  <a:cubicBezTo>
                    <a:pt x="1243" y="0"/>
                    <a:pt x="0" y="1244"/>
                    <a:pt x="0" y="2768"/>
                  </a:cubicBezTo>
                  <a:lnTo>
                    <a:pt x="0" y="2768"/>
                  </a:lnTo>
                  <a:cubicBezTo>
                    <a:pt x="0" y="4293"/>
                    <a:pt x="1243" y="5536"/>
                    <a:pt x="2768" y="5536"/>
                  </a:cubicBezTo>
                  <a:lnTo>
                    <a:pt x="284440" y="5536"/>
                  </a:lnTo>
                  <a:cubicBezTo>
                    <a:pt x="285965" y="5536"/>
                    <a:pt x="287208" y="4293"/>
                    <a:pt x="287208" y="2768"/>
                  </a:cubicBezTo>
                  <a:lnTo>
                    <a:pt x="287208" y="2768"/>
                  </a:lnTo>
                  <a:cubicBezTo>
                    <a:pt x="287208" y="1244"/>
                    <a:pt x="285965" y="0"/>
                    <a:pt x="28444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3" name="Google Shape;1233;p30"/>
            <p:cNvSpPr/>
            <p:nvPr/>
          </p:nvSpPr>
          <p:spPr>
            <a:xfrm>
              <a:off x="334864" y="4162180"/>
              <a:ext cx="299881" cy="7791"/>
            </a:xfrm>
            <a:custGeom>
              <a:rect b="b" l="l" r="r" t="t"/>
              <a:pathLst>
                <a:path extrusionOk="0" h="5535" w="213059">
                  <a:moveTo>
                    <a:pt x="210292" y="0"/>
                  </a:moveTo>
                  <a:lnTo>
                    <a:pt x="2768" y="0"/>
                  </a:lnTo>
                  <a:cubicBezTo>
                    <a:pt x="1243" y="0"/>
                    <a:pt x="0" y="1244"/>
                    <a:pt x="0" y="2768"/>
                  </a:cubicBezTo>
                  <a:lnTo>
                    <a:pt x="0" y="2768"/>
                  </a:lnTo>
                  <a:cubicBezTo>
                    <a:pt x="0" y="4293"/>
                    <a:pt x="1243" y="5536"/>
                    <a:pt x="2768" y="5536"/>
                  </a:cubicBezTo>
                  <a:lnTo>
                    <a:pt x="210292" y="5536"/>
                  </a:lnTo>
                  <a:cubicBezTo>
                    <a:pt x="211816" y="5536"/>
                    <a:pt x="213060" y="4293"/>
                    <a:pt x="213060" y="2768"/>
                  </a:cubicBezTo>
                  <a:lnTo>
                    <a:pt x="213060" y="2768"/>
                  </a:lnTo>
                  <a:cubicBezTo>
                    <a:pt x="213060" y="1244"/>
                    <a:pt x="211816" y="0"/>
                    <a:pt x="21029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4" name="Google Shape;1234;p30"/>
            <p:cNvSpPr/>
            <p:nvPr/>
          </p:nvSpPr>
          <p:spPr>
            <a:xfrm>
              <a:off x="337737" y="4137894"/>
              <a:ext cx="267224" cy="7791"/>
            </a:xfrm>
            <a:custGeom>
              <a:rect b="b" l="l" r="r" t="t"/>
              <a:pathLst>
                <a:path extrusionOk="0" h="5535" w="189857">
                  <a:moveTo>
                    <a:pt x="187089" y="0"/>
                  </a:moveTo>
                  <a:lnTo>
                    <a:pt x="2768" y="0"/>
                  </a:lnTo>
                  <a:cubicBezTo>
                    <a:pt x="1243" y="0"/>
                    <a:pt x="0" y="1243"/>
                    <a:pt x="0" y="2768"/>
                  </a:cubicBezTo>
                  <a:lnTo>
                    <a:pt x="0" y="2768"/>
                  </a:lnTo>
                  <a:cubicBezTo>
                    <a:pt x="0" y="4292"/>
                    <a:pt x="1243" y="5536"/>
                    <a:pt x="2768" y="5536"/>
                  </a:cubicBezTo>
                  <a:lnTo>
                    <a:pt x="187089" y="5536"/>
                  </a:lnTo>
                  <a:cubicBezTo>
                    <a:pt x="188614" y="5536"/>
                    <a:pt x="189857" y="4292"/>
                    <a:pt x="189857" y="2768"/>
                  </a:cubicBezTo>
                  <a:lnTo>
                    <a:pt x="189857" y="2768"/>
                  </a:lnTo>
                  <a:cubicBezTo>
                    <a:pt x="189857" y="1243"/>
                    <a:pt x="188614" y="0"/>
                    <a:pt x="1870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30"/>
            <p:cNvSpPr/>
            <p:nvPr/>
          </p:nvSpPr>
          <p:spPr>
            <a:xfrm>
              <a:off x="341693" y="4113606"/>
              <a:ext cx="203370" cy="7791"/>
            </a:xfrm>
            <a:custGeom>
              <a:rect b="b" l="l" r="r" t="t"/>
              <a:pathLst>
                <a:path extrusionOk="0" h="5535" w="144490">
                  <a:moveTo>
                    <a:pt x="141723" y="0"/>
                  </a:moveTo>
                  <a:lnTo>
                    <a:pt x="2768" y="0"/>
                  </a:lnTo>
                  <a:cubicBezTo>
                    <a:pt x="1243" y="0"/>
                    <a:pt x="0" y="1243"/>
                    <a:pt x="0" y="2768"/>
                  </a:cubicBezTo>
                  <a:lnTo>
                    <a:pt x="0" y="2768"/>
                  </a:lnTo>
                  <a:cubicBezTo>
                    <a:pt x="0" y="4293"/>
                    <a:pt x="1243" y="5536"/>
                    <a:pt x="2768" y="5536"/>
                  </a:cubicBezTo>
                  <a:lnTo>
                    <a:pt x="141723" y="5536"/>
                  </a:lnTo>
                  <a:cubicBezTo>
                    <a:pt x="143247" y="5536"/>
                    <a:pt x="144490" y="4293"/>
                    <a:pt x="144490" y="2768"/>
                  </a:cubicBezTo>
                  <a:lnTo>
                    <a:pt x="144490" y="2768"/>
                  </a:lnTo>
                  <a:cubicBezTo>
                    <a:pt x="144490" y="1243"/>
                    <a:pt x="143247" y="0"/>
                    <a:pt x="14172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30"/>
            <p:cNvSpPr/>
            <p:nvPr/>
          </p:nvSpPr>
          <p:spPr>
            <a:xfrm>
              <a:off x="349645" y="4089319"/>
              <a:ext cx="143792" cy="7791"/>
            </a:xfrm>
            <a:custGeom>
              <a:rect b="b" l="l" r="r" t="t"/>
              <a:pathLst>
                <a:path extrusionOk="0" h="5535" w="102161">
                  <a:moveTo>
                    <a:pt x="99394" y="0"/>
                  </a:moveTo>
                  <a:lnTo>
                    <a:pt x="2768" y="0"/>
                  </a:lnTo>
                  <a:cubicBezTo>
                    <a:pt x="1243" y="0"/>
                    <a:pt x="0" y="1243"/>
                    <a:pt x="0" y="2768"/>
                  </a:cubicBezTo>
                  <a:lnTo>
                    <a:pt x="0" y="2768"/>
                  </a:lnTo>
                  <a:cubicBezTo>
                    <a:pt x="0" y="4292"/>
                    <a:pt x="1243" y="5535"/>
                    <a:pt x="2768" y="5535"/>
                  </a:cubicBezTo>
                  <a:lnTo>
                    <a:pt x="99394" y="5535"/>
                  </a:lnTo>
                  <a:cubicBezTo>
                    <a:pt x="100918" y="5535"/>
                    <a:pt x="102162" y="4292"/>
                    <a:pt x="102162" y="2768"/>
                  </a:cubicBezTo>
                  <a:lnTo>
                    <a:pt x="102162" y="2768"/>
                  </a:lnTo>
                  <a:cubicBezTo>
                    <a:pt x="102162" y="1243"/>
                    <a:pt x="100918" y="0"/>
                    <a:pt x="9939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30"/>
            <p:cNvSpPr/>
            <p:nvPr/>
          </p:nvSpPr>
          <p:spPr>
            <a:xfrm>
              <a:off x="380943" y="4065032"/>
              <a:ext cx="72101" cy="7791"/>
            </a:xfrm>
            <a:custGeom>
              <a:rect b="b" l="l" r="r" t="t"/>
              <a:pathLst>
                <a:path extrusionOk="0" h="5535" w="51226">
                  <a:moveTo>
                    <a:pt x="48459" y="0"/>
                  </a:moveTo>
                  <a:lnTo>
                    <a:pt x="2768" y="0"/>
                  </a:lnTo>
                  <a:cubicBezTo>
                    <a:pt x="1243" y="0"/>
                    <a:pt x="0" y="1243"/>
                    <a:pt x="0" y="2768"/>
                  </a:cubicBezTo>
                  <a:lnTo>
                    <a:pt x="0" y="2768"/>
                  </a:lnTo>
                  <a:cubicBezTo>
                    <a:pt x="0" y="4293"/>
                    <a:pt x="1243" y="5536"/>
                    <a:pt x="2768" y="5536"/>
                  </a:cubicBezTo>
                  <a:lnTo>
                    <a:pt x="48459" y="5536"/>
                  </a:lnTo>
                  <a:cubicBezTo>
                    <a:pt x="49983" y="5536"/>
                    <a:pt x="51227" y="4293"/>
                    <a:pt x="51227" y="2768"/>
                  </a:cubicBezTo>
                  <a:lnTo>
                    <a:pt x="51227" y="2768"/>
                  </a:lnTo>
                  <a:cubicBezTo>
                    <a:pt x="51227" y="1243"/>
                    <a:pt x="49983" y="0"/>
                    <a:pt x="484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30"/>
            <p:cNvSpPr/>
            <p:nvPr/>
          </p:nvSpPr>
          <p:spPr>
            <a:xfrm>
              <a:off x="762633" y="4079223"/>
              <a:ext cx="95979" cy="57700"/>
            </a:xfrm>
            <a:custGeom>
              <a:rect b="b" l="l" r="r" t="t"/>
              <a:pathLst>
                <a:path extrusionOk="0" h="40995" w="68191">
                  <a:moveTo>
                    <a:pt x="55605" y="4312"/>
                  </a:moveTo>
                  <a:cubicBezTo>
                    <a:pt x="57303" y="2788"/>
                    <a:pt x="59011" y="1177"/>
                    <a:pt x="61152" y="399"/>
                  </a:cubicBezTo>
                  <a:cubicBezTo>
                    <a:pt x="63292" y="-380"/>
                    <a:pt x="66028" y="-67"/>
                    <a:pt x="67379" y="1772"/>
                  </a:cubicBezTo>
                  <a:cubicBezTo>
                    <a:pt x="69261" y="4323"/>
                    <a:pt x="67531" y="7913"/>
                    <a:pt x="65649" y="10465"/>
                  </a:cubicBezTo>
                  <a:cubicBezTo>
                    <a:pt x="53659" y="26747"/>
                    <a:pt x="34976" y="37937"/>
                    <a:pt x="14963" y="40802"/>
                  </a:cubicBezTo>
                  <a:cubicBezTo>
                    <a:pt x="10292" y="41473"/>
                    <a:pt x="-1925" y="40760"/>
                    <a:pt x="259" y="32737"/>
                  </a:cubicBezTo>
                  <a:cubicBezTo>
                    <a:pt x="1621" y="27764"/>
                    <a:pt x="12174" y="27526"/>
                    <a:pt x="16217" y="26326"/>
                  </a:cubicBezTo>
                  <a:cubicBezTo>
                    <a:pt x="30749" y="21990"/>
                    <a:pt x="44317" y="14443"/>
                    <a:pt x="55605" y="43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30"/>
            <p:cNvSpPr/>
            <p:nvPr/>
          </p:nvSpPr>
          <p:spPr>
            <a:xfrm>
              <a:off x="865239" y="4046830"/>
              <a:ext cx="18448" cy="19910"/>
            </a:xfrm>
            <a:custGeom>
              <a:rect b="b" l="l" r="r" t="t"/>
              <a:pathLst>
                <a:path extrusionOk="0" h="14146" w="13107">
                  <a:moveTo>
                    <a:pt x="877" y="8032"/>
                  </a:moveTo>
                  <a:cubicBezTo>
                    <a:pt x="401" y="8940"/>
                    <a:pt x="22" y="9924"/>
                    <a:pt x="1" y="10951"/>
                  </a:cubicBezTo>
                  <a:cubicBezTo>
                    <a:pt x="-21" y="11978"/>
                    <a:pt x="379" y="13059"/>
                    <a:pt x="1212" y="13643"/>
                  </a:cubicBezTo>
                  <a:cubicBezTo>
                    <a:pt x="1947" y="14162"/>
                    <a:pt x="2931" y="14248"/>
                    <a:pt x="3817" y="14043"/>
                  </a:cubicBezTo>
                  <a:cubicBezTo>
                    <a:pt x="4704" y="13838"/>
                    <a:pt x="5493" y="13373"/>
                    <a:pt x="6250" y="12865"/>
                  </a:cubicBezTo>
                  <a:cubicBezTo>
                    <a:pt x="8153" y="11589"/>
                    <a:pt x="9861" y="10042"/>
                    <a:pt x="11310" y="8270"/>
                  </a:cubicBezTo>
                  <a:cubicBezTo>
                    <a:pt x="13224" y="5934"/>
                    <a:pt x="14716" y="-499"/>
                    <a:pt x="9732" y="31"/>
                  </a:cubicBezTo>
                  <a:cubicBezTo>
                    <a:pt x="6218" y="409"/>
                    <a:pt x="2358" y="5156"/>
                    <a:pt x="877" y="8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30"/>
            <p:cNvSpPr/>
            <p:nvPr/>
          </p:nvSpPr>
          <p:spPr>
            <a:xfrm>
              <a:off x="300745" y="4009059"/>
              <a:ext cx="72869" cy="42429"/>
            </a:xfrm>
            <a:custGeom>
              <a:rect b="b" l="l" r="r" t="t"/>
              <a:pathLst>
                <a:path extrusionOk="0" h="30145" w="51772">
                  <a:moveTo>
                    <a:pt x="42636" y="459"/>
                  </a:moveTo>
                  <a:cubicBezTo>
                    <a:pt x="44496" y="70"/>
                    <a:pt x="46442" y="-244"/>
                    <a:pt x="48269" y="264"/>
                  </a:cubicBezTo>
                  <a:cubicBezTo>
                    <a:pt x="50096" y="773"/>
                    <a:pt x="51761" y="2340"/>
                    <a:pt x="51772" y="4243"/>
                  </a:cubicBezTo>
                  <a:cubicBezTo>
                    <a:pt x="51783" y="7270"/>
                    <a:pt x="48150" y="8719"/>
                    <a:pt x="45220" y="9509"/>
                  </a:cubicBezTo>
                  <a:cubicBezTo>
                    <a:pt x="33511" y="12687"/>
                    <a:pt x="22461" y="18299"/>
                    <a:pt x="12979" y="25889"/>
                  </a:cubicBezTo>
                  <a:cubicBezTo>
                    <a:pt x="10071" y="28224"/>
                    <a:pt x="5432" y="32008"/>
                    <a:pt x="1637" y="29078"/>
                  </a:cubicBezTo>
                  <a:cubicBezTo>
                    <a:pt x="-1325" y="26786"/>
                    <a:pt x="243" y="22948"/>
                    <a:pt x="2329" y="20645"/>
                  </a:cubicBezTo>
                  <a:cubicBezTo>
                    <a:pt x="8503" y="13833"/>
                    <a:pt x="18417" y="8838"/>
                    <a:pt x="26775" y="5368"/>
                  </a:cubicBezTo>
                  <a:cubicBezTo>
                    <a:pt x="31889" y="3237"/>
                    <a:pt x="37209" y="1594"/>
                    <a:pt x="42636" y="47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30"/>
            <p:cNvSpPr/>
            <p:nvPr/>
          </p:nvSpPr>
          <p:spPr>
            <a:xfrm>
              <a:off x="389588" y="4007004"/>
              <a:ext cx="37140" cy="19578"/>
            </a:xfrm>
            <a:custGeom>
              <a:rect b="b" l="l" r="r" t="t"/>
              <a:pathLst>
                <a:path extrusionOk="0" h="13910" w="26387">
                  <a:moveTo>
                    <a:pt x="222" y="6753"/>
                  </a:moveTo>
                  <a:cubicBezTo>
                    <a:pt x="860" y="8289"/>
                    <a:pt x="2665" y="8926"/>
                    <a:pt x="4266" y="9380"/>
                  </a:cubicBezTo>
                  <a:cubicBezTo>
                    <a:pt x="8861" y="10688"/>
                    <a:pt x="13456" y="11975"/>
                    <a:pt x="18062" y="13229"/>
                  </a:cubicBezTo>
                  <a:cubicBezTo>
                    <a:pt x="19586" y="13640"/>
                    <a:pt x="21154" y="14062"/>
                    <a:pt x="22722" y="13857"/>
                  </a:cubicBezTo>
                  <a:cubicBezTo>
                    <a:pt x="24289" y="13651"/>
                    <a:pt x="25857" y="12678"/>
                    <a:pt x="26279" y="11154"/>
                  </a:cubicBezTo>
                  <a:cubicBezTo>
                    <a:pt x="26581" y="10051"/>
                    <a:pt x="26225" y="8861"/>
                    <a:pt x="25576" y="7921"/>
                  </a:cubicBezTo>
                  <a:cubicBezTo>
                    <a:pt x="24927" y="6991"/>
                    <a:pt x="24008" y="6277"/>
                    <a:pt x="23068" y="5629"/>
                  </a:cubicBezTo>
                  <a:cubicBezTo>
                    <a:pt x="18548" y="2526"/>
                    <a:pt x="13261" y="677"/>
                    <a:pt x="7823" y="93"/>
                  </a:cubicBezTo>
                  <a:cubicBezTo>
                    <a:pt x="6104" y="-91"/>
                    <a:pt x="4612" y="-91"/>
                    <a:pt x="3163" y="936"/>
                  </a:cubicBezTo>
                  <a:cubicBezTo>
                    <a:pt x="1444" y="2147"/>
                    <a:pt x="-719" y="4472"/>
                    <a:pt x="233" y="67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2" name="Google Shape;1242;p30"/>
          <p:cNvGrpSpPr/>
          <p:nvPr/>
        </p:nvGrpSpPr>
        <p:grpSpPr>
          <a:xfrm>
            <a:off x="6634691" y="3738180"/>
            <a:ext cx="917688" cy="1400236"/>
            <a:chOff x="1298027" y="4087007"/>
            <a:chExt cx="283780" cy="433000"/>
          </a:xfrm>
        </p:grpSpPr>
        <p:sp>
          <p:nvSpPr>
            <p:cNvPr id="1243" name="Google Shape;1243;p3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30"/>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3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30"/>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30"/>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30"/>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30"/>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30"/>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30"/>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30"/>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30"/>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30"/>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30"/>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30"/>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7" name="Google Shape;1257;p30"/>
          <p:cNvSpPr/>
          <p:nvPr/>
        </p:nvSpPr>
        <p:spPr>
          <a:xfrm>
            <a:off x="3647926" y="48731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30"/>
          <p:cNvSpPr/>
          <p:nvPr/>
        </p:nvSpPr>
        <p:spPr>
          <a:xfrm>
            <a:off x="5272503" y="2608899"/>
            <a:ext cx="2039731" cy="236997"/>
          </a:xfrm>
          <a:custGeom>
            <a:rect b="b" l="l" r="r" t="t"/>
            <a:pathLst>
              <a:path extrusionOk="0" h="36858" w="317221">
                <a:moveTo>
                  <a:pt x="317211" y="36858"/>
                </a:moveTo>
                <a:lnTo>
                  <a:pt x="0" y="36858"/>
                </a:lnTo>
                <a:cubicBezTo>
                  <a:pt x="19116" y="23441"/>
                  <a:pt x="48448" y="21830"/>
                  <a:pt x="69131" y="32663"/>
                </a:cubicBezTo>
                <a:cubicBezTo>
                  <a:pt x="100616" y="23278"/>
                  <a:pt x="134965" y="23776"/>
                  <a:pt x="166158" y="34090"/>
                </a:cubicBezTo>
                <a:cubicBezTo>
                  <a:pt x="168676" y="20132"/>
                  <a:pt x="188646" y="11061"/>
                  <a:pt x="201015" y="18002"/>
                </a:cubicBezTo>
                <a:cubicBezTo>
                  <a:pt x="202205" y="12813"/>
                  <a:pt x="206508" y="8466"/>
                  <a:pt x="211687" y="7212"/>
                </a:cubicBezTo>
                <a:cubicBezTo>
                  <a:pt x="216866" y="5958"/>
                  <a:pt x="222671" y="7871"/>
                  <a:pt x="226110" y="11948"/>
                </a:cubicBezTo>
                <a:cubicBezTo>
                  <a:pt x="232013" y="2347"/>
                  <a:pt x="244825" y="-2346"/>
                  <a:pt x="255540" y="1157"/>
                </a:cubicBezTo>
                <a:cubicBezTo>
                  <a:pt x="266244" y="4661"/>
                  <a:pt x="273801" y="16035"/>
                  <a:pt x="272882" y="27268"/>
                </a:cubicBezTo>
                <a:cubicBezTo>
                  <a:pt x="286711" y="20943"/>
                  <a:pt x="306204" y="26382"/>
                  <a:pt x="317222" y="368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39" name="Shape 2039"/>
        <p:cNvGrpSpPr/>
        <p:nvPr/>
      </p:nvGrpSpPr>
      <p:grpSpPr>
        <a:xfrm>
          <a:off x="0" y="0"/>
          <a:ext cx="0" cy="0"/>
          <a:chOff x="0" y="0"/>
          <a:chExt cx="0" cy="0"/>
        </a:xfrm>
      </p:grpSpPr>
      <p:sp>
        <p:nvSpPr>
          <p:cNvPr id="2040" name="Google Shape;2040;p57"/>
          <p:cNvSpPr txBox="1"/>
          <p:nvPr/>
        </p:nvSpPr>
        <p:spPr>
          <a:xfrm>
            <a:off x="723400" y="1187975"/>
            <a:ext cx="7697100" cy="170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Anton Regular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https://fonts.google.com/specimen/Anton</a:t>
            </a:r>
            <a:r>
              <a:rPr lang="en" sz="1100">
                <a:solidFill>
                  <a:schemeClr val="lt1"/>
                </a:solidFill>
              </a:rPr>
              <a:t>)</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Open Sans Regular &amp; Bold</a:t>
            </a:r>
            <a:endParaRPr b="1" sz="1100">
              <a:solidFill>
                <a:schemeClr val="lt1"/>
              </a:solidFill>
            </a:endParaRPr>
          </a:p>
          <a:p>
            <a:pPr indent="0" lvl="0" marL="0" rtl="0" algn="ctr">
              <a:lnSpc>
                <a:spcPct val="100000"/>
              </a:lnSpc>
              <a:spcBef>
                <a:spcPts val="0"/>
              </a:spcBef>
              <a:spcAft>
                <a:spcPts val="100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https://fonts.google.com/specimen/Open+Sans</a:t>
            </a:r>
            <a:r>
              <a:rPr lang="en" sz="1100">
                <a:solidFill>
                  <a:schemeClr val="lt1"/>
                </a:solidFill>
              </a:rPr>
              <a:t>)</a:t>
            </a:r>
            <a:endParaRPr sz="1100">
              <a:solidFill>
                <a:schemeClr val="lt1"/>
              </a:solidFill>
            </a:endParaRPr>
          </a:p>
        </p:txBody>
      </p:sp>
      <p:sp>
        <p:nvSpPr>
          <p:cNvPr id="2041" name="Google Shape;2041;p57"/>
          <p:cNvSpPr/>
          <p:nvPr/>
        </p:nvSpPr>
        <p:spPr>
          <a:xfrm>
            <a:off x="2052650" y="2947175"/>
            <a:ext cx="791400" cy="754200"/>
          </a:xfrm>
          <a:prstGeom prst="roundRect">
            <a:avLst>
              <a:gd fmla="val 16667" name="adj"/>
            </a:avLst>
          </a:prstGeom>
          <a:solidFill>
            <a:srgbClr val="243C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7"/>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7"/>
          <p:cNvSpPr/>
          <p:nvPr/>
        </p:nvSpPr>
        <p:spPr>
          <a:xfrm>
            <a:off x="4176289" y="2947175"/>
            <a:ext cx="791400" cy="754200"/>
          </a:xfrm>
          <a:prstGeom prst="roundRect">
            <a:avLst>
              <a:gd fmla="val 16667" name="adj"/>
            </a:avLst>
          </a:prstGeom>
          <a:solidFill>
            <a:srgbClr val="5553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7"/>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#243c61</a:t>
            </a:r>
            <a:endParaRPr sz="1000">
              <a:solidFill>
                <a:srgbClr val="FFFFFF"/>
              </a:solidFill>
            </a:endParaRPr>
          </a:p>
        </p:txBody>
      </p:sp>
      <p:sp>
        <p:nvSpPr>
          <p:cNvPr id="2045" name="Google Shape;2045;p5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046" name="Google Shape;2046;p5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#55537b</a:t>
            </a:r>
            <a:endParaRPr sz="1000">
              <a:solidFill>
                <a:srgbClr val="FFFFFF"/>
              </a:solidFill>
            </a:endParaRPr>
          </a:p>
        </p:txBody>
      </p:sp>
      <p:sp>
        <p:nvSpPr>
          <p:cNvPr id="2047" name="Google Shape;2047;p57"/>
          <p:cNvSpPr/>
          <p:nvPr/>
        </p:nvSpPr>
        <p:spPr>
          <a:xfrm>
            <a:off x="5238125" y="2947175"/>
            <a:ext cx="791400" cy="754200"/>
          </a:xfrm>
          <a:prstGeom prst="roundRect">
            <a:avLst>
              <a:gd fmla="val 16667" name="adj"/>
            </a:avLst>
          </a:prstGeom>
          <a:solidFill>
            <a:srgbClr val="D0EDF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#d0edfe</a:t>
            </a:r>
            <a:endParaRPr sz="1000">
              <a:solidFill>
                <a:schemeClr val="dk1"/>
              </a:solidFill>
            </a:endParaRPr>
          </a:p>
        </p:txBody>
      </p:sp>
      <p:sp>
        <p:nvSpPr>
          <p:cNvPr id="2049" name="Google Shape;2049;p57"/>
          <p:cNvSpPr/>
          <p:nvPr/>
        </p:nvSpPr>
        <p:spPr>
          <a:xfrm>
            <a:off x="2052650" y="3878275"/>
            <a:ext cx="791400" cy="754200"/>
          </a:xfrm>
          <a:prstGeom prst="roundRect">
            <a:avLst>
              <a:gd fmla="val 16667" name="adj"/>
            </a:avLst>
          </a:prstGeom>
          <a:solidFill>
            <a:srgbClr val="4683E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p:nvPr/>
        </p:nvSpPr>
        <p:spPr>
          <a:xfrm>
            <a:off x="3114470" y="3878275"/>
            <a:ext cx="791400" cy="754200"/>
          </a:xfrm>
          <a:prstGeom prst="roundRect">
            <a:avLst>
              <a:gd fmla="val 16667" name="adj"/>
            </a:avLst>
          </a:prstGeom>
          <a:solidFill>
            <a:srgbClr val="AFAF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7"/>
          <p:cNvSpPr/>
          <p:nvPr/>
        </p:nvSpPr>
        <p:spPr>
          <a:xfrm>
            <a:off x="4176289" y="3878275"/>
            <a:ext cx="791400" cy="754200"/>
          </a:xfrm>
          <a:prstGeom prst="roundRect">
            <a:avLst>
              <a:gd fmla="val 16667" name="adj"/>
            </a:avLst>
          </a:prstGeom>
          <a:solidFill>
            <a:srgbClr val="DBE2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7"/>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#4683e1</a:t>
            </a:r>
            <a:endParaRPr sz="1000">
              <a:solidFill>
                <a:srgbClr val="FFFFFF"/>
              </a:solidFill>
            </a:endParaRPr>
          </a:p>
        </p:txBody>
      </p:sp>
      <p:sp>
        <p:nvSpPr>
          <p:cNvPr id="2053" name="Google Shape;2053;p57"/>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#afafcc</a:t>
            </a:r>
            <a:endParaRPr sz="1000">
              <a:solidFill>
                <a:schemeClr val="dk1"/>
              </a:solidFill>
            </a:endParaRPr>
          </a:p>
        </p:txBody>
      </p:sp>
      <p:sp>
        <p:nvSpPr>
          <p:cNvPr id="2054" name="Google Shape;2054;p5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#dbe26c</a:t>
            </a:r>
            <a:endParaRPr sz="1000">
              <a:solidFill>
                <a:schemeClr val="dk1"/>
              </a:solidFill>
            </a:endParaRPr>
          </a:p>
        </p:txBody>
      </p:sp>
      <p:sp>
        <p:nvSpPr>
          <p:cNvPr id="2055" name="Google Shape;2055;p57"/>
          <p:cNvSpPr/>
          <p:nvPr/>
        </p:nvSpPr>
        <p:spPr>
          <a:xfrm>
            <a:off x="5238125" y="3878275"/>
            <a:ext cx="791400" cy="754200"/>
          </a:xfrm>
          <a:prstGeom prst="roundRect">
            <a:avLst>
              <a:gd fmla="val 16667" name="adj"/>
            </a:avLst>
          </a:prstGeom>
          <a:solidFill>
            <a:srgbClr val="4969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7"/>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#496958</a:t>
            </a:r>
            <a:endParaRPr sz="1000">
              <a:solidFill>
                <a:srgbClr val="FFFFFF"/>
              </a:solidFill>
            </a:endParaRPr>
          </a:p>
        </p:txBody>
      </p:sp>
      <p:sp>
        <p:nvSpPr>
          <p:cNvPr id="2057" name="Google Shape;2057;p57"/>
          <p:cNvSpPr/>
          <p:nvPr/>
        </p:nvSpPr>
        <p:spPr>
          <a:xfrm>
            <a:off x="6299950" y="2947175"/>
            <a:ext cx="791400" cy="754200"/>
          </a:xfrm>
          <a:prstGeom prst="roundRect">
            <a:avLst>
              <a:gd fmla="val 16667" name="adj"/>
            </a:avLst>
          </a:prstGeom>
          <a:solidFill>
            <a:srgbClr val="9DD0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#9dd0fa</a:t>
            </a:r>
            <a:endParaRPr sz="1000">
              <a:solidFill>
                <a:schemeClr val="dk1"/>
              </a:solidFill>
            </a:endParaRPr>
          </a:p>
        </p:txBody>
      </p:sp>
      <p:sp>
        <p:nvSpPr>
          <p:cNvPr id="2059" name="Google Shape;2059;p57"/>
          <p:cNvSpPr/>
          <p:nvPr/>
        </p:nvSpPr>
        <p:spPr>
          <a:xfrm>
            <a:off x="6299950" y="3878275"/>
            <a:ext cx="791400" cy="754200"/>
          </a:xfrm>
          <a:prstGeom prst="roundRect">
            <a:avLst>
              <a:gd fmla="val 16667" name="adj"/>
            </a:avLst>
          </a:prstGeom>
          <a:solidFill>
            <a:srgbClr val="BF254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#bf2543</a:t>
            </a:r>
            <a:endParaRPr sz="1000">
              <a:solidFill>
                <a:srgbClr val="FFFFFF"/>
              </a:solidFill>
            </a:endParaRPr>
          </a:p>
        </p:txBody>
      </p:sp>
      <p:sp>
        <p:nvSpPr>
          <p:cNvPr id="2061" name="Google Shape;2061;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65" name="Shape 2065"/>
        <p:cNvGrpSpPr/>
        <p:nvPr/>
      </p:nvGrpSpPr>
      <p:grpSpPr>
        <a:xfrm>
          <a:off x="0" y="0"/>
          <a:ext cx="0" cy="0"/>
          <a:chOff x="0" y="0"/>
          <a:chExt cx="0" cy="0"/>
        </a:xfrm>
      </p:grpSpPr>
      <p:sp>
        <p:nvSpPr>
          <p:cNvPr id="2066" name="Google Shape;2066;p5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067" name="Google Shape;2067;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068" name="Google Shape;2068;p5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069" name="Google Shape;2069;p5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070" name="Google Shape;2070;p5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071" name="Google Shape;2071;p5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072" name="Google Shape;2072;p5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073" name="Google Shape;2073;p5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074" name="Google Shape;2074;p5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075" name="Google Shape;2075;p5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076" name="Google Shape;2076;p5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077" name="Google Shape;2077;p5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081" name="Shape 2081"/>
        <p:cNvGrpSpPr/>
        <p:nvPr/>
      </p:nvGrpSpPr>
      <p:grpSpPr>
        <a:xfrm>
          <a:off x="0" y="0"/>
          <a:ext cx="0" cy="0"/>
          <a:chOff x="0" y="0"/>
          <a:chExt cx="0" cy="0"/>
        </a:xfrm>
      </p:grpSpPr>
      <p:grpSp>
        <p:nvGrpSpPr>
          <p:cNvPr id="2082" name="Google Shape;2082;p59"/>
          <p:cNvGrpSpPr/>
          <p:nvPr/>
        </p:nvGrpSpPr>
        <p:grpSpPr>
          <a:xfrm>
            <a:off x="5048544" y="3019584"/>
            <a:ext cx="442841" cy="514271"/>
            <a:chOff x="4727025" y="1332775"/>
            <a:chExt cx="59900" cy="69625"/>
          </a:xfrm>
        </p:grpSpPr>
        <p:sp>
          <p:nvSpPr>
            <p:cNvPr id="2083" name="Google Shape;2083;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59"/>
          <p:cNvGrpSpPr/>
          <p:nvPr/>
        </p:nvGrpSpPr>
        <p:grpSpPr>
          <a:xfrm>
            <a:off x="5723860" y="2267072"/>
            <a:ext cx="500909" cy="500899"/>
            <a:chOff x="4820425" y="1329900"/>
            <a:chExt cx="70175" cy="70350"/>
          </a:xfrm>
        </p:grpSpPr>
        <p:sp>
          <p:nvSpPr>
            <p:cNvPr id="2086" name="Google Shape;2086;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59"/>
          <p:cNvGrpSpPr/>
          <p:nvPr/>
        </p:nvGrpSpPr>
        <p:grpSpPr>
          <a:xfrm>
            <a:off x="6376484" y="2278862"/>
            <a:ext cx="538135" cy="493119"/>
            <a:chOff x="4903200" y="1331525"/>
            <a:chExt cx="73575" cy="67425"/>
          </a:xfrm>
        </p:grpSpPr>
        <p:sp>
          <p:nvSpPr>
            <p:cNvPr id="2091" name="Google Shape;2091;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092" name="Google Shape;2092;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59"/>
          <p:cNvGrpSpPr/>
          <p:nvPr/>
        </p:nvGrpSpPr>
        <p:grpSpPr>
          <a:xfrm>
            <a:off x="5636435" y="3020840"/>
            <a:ext cx="544563" cy="511895"/>
            <a:chOff x="4815575" y="1416800"/>
            <a:chExt cx="73750" cy="71400"/>
          </a:xfrm>
        </p:grpSpPr>
        <p:sp>
          <p:nvSpPr>
            <p:cNvPr id="2094" name="Google Shape;2094;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59"/>
          <p:cNvGrpSpPr/>
          <p:nvPr/>
        </p:nvGrpSpPr>
        <p:grpSpPr>
          <a:xfrm>
            <a:off x="6333060" y="3020546"/>
            <a:ext cx="602914" cy="512477"/>
            <a:chOff x="4902475" y="1418875"/>
            <a:chExt cx="74500" cy="63775"/>
          </a:xfrm>
        </p:grpSpPr>
        <p:sp>
          <p:nvSpPr>
            <p:cNvPr id="2098" name="Google Shape;2098;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59"/>
          <p:cNvGrpSpPr/>
          <p:nvPr/>
        </p:nvGrpSpPr>
        <p:grpSpPr>
          <a:xfrm>
            <a:off x="5748932" y="3759785"/>
            <a:ext cx="515391" cy="525699"/>
            <a:chOff x="4818100" y="1507675"/>
            <a:chExt cx="71225" cy="71625"/>
          </a:xfrm>
        </p:grpSpPr>
        <p:sp>
          <p:nvSpPr>
            <p:cNvPr id="2101" name="Google Shape;2101;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59"/>
          <p:cNvGrpSpPr/>
          <p:nvPr/>
        </p:nvGrpSpPr>
        <p:grpSpPr>
          <a:xfrm>
            <a:off x="5087034" y="3781317"/>
            <a:ext cx="522956" cy="489869"/>
            <a:chOff x="4721450" y="1509475"/>
            <a:chExt cx="79350" cy="74325"/>
          </a:xfrm>
        </p:grpSpPr>
        <p:sp>
          <p:nvSpPr>
            <p:cNvPr id="2106" name="Google Shape;2106;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59"/>
          <p:cNvGrpSpPr/>
          <p:nvPr/>
        </p:nvGrpSpPr>
        <p:grpSpPr>
          <a:xfrm>
            <a:off x="6410277" y="3761069"/>
            <a:ext cx="525704" cy="535436"/>
            <a:chOff x="4906800" y="1507500"/>
            <a:chExt cx="70350" cy="71075"/>
          </a:xfrm>
        </p:grpSpPr>
        <p:sp>
          <p:nvSpPr>
            <p:cNvPr id="2111" name="Google Shape;2111;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59"/>
          <p:cNvGrpSpPr/>
          <p:nvPr/>
        </p:nvGrpSpPr>
        <p:grpSpPr>
          <a:xfrm>
            <a:off x="4443099" y="2267050"/>
            <a:ext cx="508054" cy="508095"/>
            <a:chOff x="3736598" y="2170606"/>
            <a:chExt cx="404889" cy="404889"/>
          </a:xfrm>
        </p:grpSpPr>
        <p:sp>
          <p:nvSpPr>
            <p:cNvPr id="2117" name="Google Shape;2117;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59"/>
          <p:cNvGrpSpPr/>
          <p:nvPr/>
        </p:nvGrpSpPr>
        <p:grpSpPr>
          <a:xfrm>
            <a:off x="3731139" y="2267145"/>
            <a:ext cx="575790" cy="507904"/>
            <a:chOff x="3161917" y="2170682"/>
            <a:chExt cx="458870" cy="404737"/>
          </a:xfrm>
        </p:grpSpPr>
        <p:sp>
          <p:nvSpPr>
            <p:cNvPr id="2122" name="Google Shape;2122;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23" name="Google Shape;2123;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59"/>
          <p:cNvGrpSpPr/>
          <p:nvPr/>
        </p:nvGrpSpPr>
        <p:grpSpPr>
          <a:xfrm>
            <a:off x="3758669" y="3027517"/>
            <a:ext cx="520730" cy="498567"/>
            <a:chOff x="3179914" y="2889488"/>
            <a:chExt cx="422876" cy="404911"/>
          </a:xfrm>
        </p:grpSpPr>
        <p:sp>
          <p:nvSpPr>
            <p:cNvPr id="2126" name="Google Shape;2126;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2" name="Google Shape;2132;p59"/>
          <p:cNvGrpSpPr/>
          <p:nvPr/>
        </p:nvGrpSpPr>
        <p:grpSpPr>
          <a:xfrm>
            <a:off x="4387349" y="3027477"/>
            <a:ext cx="516145" cy="498648"/>
            <a:chOff x="3729467" y="2889422"/>
            <a:chExt cx="419153" cy="404977"/>
          </a:xfrm>
        </p:grpSpPr>
        <p:sp>
          <p:nvSpPr>
            <p:cNvPr id="2133" name="Google Shape;2133;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0" name="Google Shape;2140;p5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4" name="Google Shape;2144;p59"/>
          <p:cNvGrpSpPr/>
          <p:nvPr/>
        </p:nvGrpSpPr>
        <p:grpSpPr>
          <a:xfrm>
            <a:off x="7107677" y="2474362"/>
            <a:ext cx="166473" cy="141497"/>
            <a:chOff x="4660325" y="1866850"/>
            <a:chExt cx="68350" cy="58100"/>
          </a:xfrm>
        </p:grpSpPr>
        <p:sp>
          <p:nvSpPr>
            <p:cNvPr id="2145" name="Google Shape;2145;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59"/>
          <p:cNvGrpSpPr/>
          <p:nvPr/>
        </p:nvGrpSpPr>
        <p:grpSpPr>
          <a:xfrm>
            <a:off x="7417022" y="2500086"/>
            <a:ext cx="162515" cy="90049"/>
            <a:chOff x="4791775" y="1877500"/>
            <a:chExt cx="66725" cy="36975"/>
          </a:xfrm>
        </p:grpSpPr>
        <p:sp>
          <p:nvSpPr>
            <p:cNvPr id="2148" name="Google Shape;2148;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59"/>
          <p:cNvGrpSpPr/>
          <p:nvPr/>
        </p:nvGrpSpPr>
        <p:grpSpPr>
          <a:xfrm>
            <a:off x="7738734" y="2500086"/>
            <a:ext cx="144979" cy="90049"/>
            <a:chOff x="4923925" y="1877500"/>
            <a:chExt cx="59525" cy="36975"/>
          </a:xfrm>
        </p:grpSpPr>
        <p:sp>
          <p:nvSpPr>
            <p:cNvPr id="2151" name="Google Shape;2151;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3" name="Google Shape;2153;p59"/>
          <p:cNvGrpSpPr/>
          <p:nvPr/>
        </p:nvGrpSpPr>
        <p:grpSpPr>
          <a:xfrm>
            <a:off x="8033226" y="2482277"/>
            <a:ext cx="141447" cy="125667"/>
            <a:chOff x="5058450" y="1870100"/>
            <a:chExt cx="58075" cy="51600"/>
          </a:xfrm>
        </p:grpSpPr>
        <p:sp>
          <p:nvSpPr>
            <p:cNvPr id="2154" name="Google Shape;2154;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59"/>
          <p:cNvGrpSpPr/>
          <p:nvPr/>
        </p:nvGrpSpPr>
        <p:grpSpPr>
          <a:xfrm>
            <a:off x="7447741" y="2904685"/>
            <a:ext cx="101077" cy="107645"/>
            <a:chOff x="4811425" y="2065025"/>
            <a:chExt cx="41500" cy="44200"/>
          </a:xfrm>
        </p:grpSpPr>
        <p:sp>
          <p:nvSpPr>
            <p:cNvPr id="2157" name="Google Shape;2157;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59"/>
          <p:cNvGrpSpPr/>
          <p:nvPr/>
        </p:nvGrpSpPr>
        <p:grpSpPr>
          <a:xfrm>
            <a:off x="7740178" y="2904898"/>
            <a:ext cx="120867" cy="107218"/>
            <a:chOff x="4929875" y="2065025"/>
            <a:chExt cx="49625" cy="44025"/>
          </a:xfrm>
        </p:grpSpPr>
        <p:sp>
          <p:nvSpPr>
            <p:cNvPr id="2160" name="Google Shape;2160;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59"/>
          <p:cNvGrpSpPr/>
          <p:nvPr/>
        </p:nvGrpSpPr>
        <p:grpSpPr>
          <a:xfrm>
            <a:off x="8068847" y="2907912"/>
            <a:ext cx="70206" cy="101191"/>
            <a:chOff x="5083925" y="2066350"/>
            <a:chExt cx="28825" cy="41550"/>
          </a:xfrm>
        </p:grpSpPr>
        <p:sp>
          <p:nvSpPr>
            <p:cNvPr id="2163" name="Google Shape;2163;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59"/>
          <p:cNvGrpSpPr/>
          <p:nvPr/>
        </p:nvGrpSpPr>
        <p:grpSpPr>
          <a:xfrm>
            <a:off x="7100401" y="2923559"/>
            <a:ext cx="181026" cy="69896"/>
            <a:chOff x="4659775" y="2072775"/>
            <a:chExt cx="74325" cy="28700"/>
          </a:xfrm>
        </p:grpSpPr>
        <p:sp>
          <p:nvSpPr>
            <p:cNvPr id="2166" name="Google Shape;2166;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59"/>
          <p:cNvGrpSpPr/>
          <p:nvPr/>
        </p:nvGrpSpPr>
        <p:grpSpPr>
          <a:xfrm>
            <a:off x="8020257" y="2714124"/>
            <a:ext cx="167387" cy="89197"/>
            <a:chOff x="4662475" y="1976500"/>
            <a:chExt cx="68725" cy="36625"/>
          </a:xfrm>
        </p:grpSpPr>
        <p:sp>
          <p:nvSpPr>
            <p:cNvPr id="2170" name="Google Shape;2170;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59"/>
          <p:cNvGrpSpPr/>
          <p:nvPr/>
        </p:nvGrpSpPr>
        <p:grpSpPr>
          <a:xfrm>
            <a:off x="7717162" y="2717564"/>
            <a:ext cx="166899" cy="82317"/>
            <a:chOff x="4920150" y="1977875"/>
            <a:chExt cx="68525" cy="33800"/>
          </a:xfrm>
        </p:grpSpPr>
        <p:sp>
          <p:nvSpPr>
            <p:cNvPr id="2174" name="Google Shape;2174;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59"/>
          <p:cNvGrpSpPr/>
          <p:nvPr/>
        </p:nvGrpSpPr>
        <p:grpSpPr>
          <a:xfrm>
            <a:off x="7128319" y="3121482"/>
            <a:ext cx="125190" cy="127858"/>
            <a:chOff x="4676550" y="2160575"/>
            <a:chExt cx="51400" cy="52500"/>
          </a:xfrm>
        </p:grpSpPr>
        <p:sp>
          <p:nvSpPr>
            <p:cNvPr id="2178" name="Google Shape;2178;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59"/>
          <p:cNvGrpSpPr/>
          <p:nvPr/>
        </p:nvGrpSpPr>
        <p:grpSpPr>
          <a:xfrm>
            <a:off x="7425577" y="3128514"/>
            <a:ext cx="145405" cy="113794"/>
            <a:chOff x="4768325" y="2163475"/>
            <a:chExt cx="59700" cy="46725"/>
          </a:xfrm>
        </p:grpSpPr>
        <p:sp>
          <p:nvSpPr>
            <p:cNvPr id="2182" name="Google Shape;2182;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5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0" name="Google Shape;2190;p59"/>
          <p:cNvGrpSpPr/>
          <p:nvPr/>
        </p:nvGrpSpPr>
        <p:grpSpPr>
          <a:xfrm>
            <a:off x="7441895" y="3383608"/>
            <a:ext cx="112768" cy="106853"/>
            <a:chOff x="4768575" y="2253950"/>
            <a:chExt cx="46300" cy="43875"/>
          </a:xfrm>
        </p:grpSpPr>
        <p:sp>
          <p:nvSpPr>
            <p:cNvPr id="2191" name="Google Shape;2191;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59"/>
          <p:cNvGrpSpPr/>
          <p:nvPr/>
        </p:nvGrpSpPr>
        <p:grpSpPr>
          <a:xfrm>
            <a:off x="7741518" y="3872634"/>
            <a:ext cx="118187" cy="146246"/>
            <a:chOff x="4960900" y="2433225"/>
            <a:chExt cx="48525" cy="60050"/>
          </a:xfrm>
        </p:grpSpPr>
        <p:sp>
          <p:nvSpPr>
            <p:cNvPr id="2194" name="Google Shape;2194;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59"/>
          <p:cNvGrpSpPr/>
          <p:nvPr/>
        </p:nvGrpSpPr>
        <p:grpSpPr>
          <a:xfrm>
            <a:off x="7430083" y="4136695"/>
            <a:ext cx="136394" cy="143810"/>
            <a:chOff x="4854075" y="2527625"/>
            <a:chExt cx="56000" cy="59050"/>
          </a:xfrm>
        </p:grpSpPr>
        <p:sp>
          <p:nvSpPr>
            <p:cNvPr id="2197" name="Google Shape;2197;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9" name="Google Shape;2199;p5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2" name="Google Shape;2202;p59"/>
          <p:cNvGrpSpPr/>
          <p:nvPr/>
        </p:nvGrpSpPr>
        <p:grpSpPr>
          <a:xfrm>
            <a:off x="8054294" y="3600439"/>
            <a:ext cx="99312" cy="160797"/>
            <a:chOff x="5059700" y="2334775"/>
            <a:chExt cx="40775" cy="66025"/>
          </a:xfrm>
        </p:grpSpPr>
        <p:sp>
          <p:nvSpPr>
            <p:cNvPr id="2203" name="Google Shape;2203;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9"/>
          <p:cNvGrpSpPr/>
          <p:nvPr/>
        </p:nvGrpSpPr>
        <p:grpSpPr>
          <a:xfrm>
            <a:off x="8011458" y="3865571"/>
            <a:ext cx="184984" cy="160371"/>
            <a:chOff x="5037700" y="2430325"/>
            <a:chExt cx="75950" cy="65850"/>
          </a:xfrm>
        </p:grpSpPr>
        <p:sp>
          <p:nvSpPr>
            <p:cNvPr id="2213" name="Google Shape;2213;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9"/>
          <p:cNvGrpSpPr/>
          <p:nvPr/>
        </p:nvGrpSpPr>
        <p:grpSpPr>
          <a:xfrm>
            <a:off x="7430964" y="3632023"/>
            <a:ext cx="173014" cy="97629"/>
            <a:chOff x="4756975" y="2341800"/>
            <a:chExt cx="91975" cy="51925"/>
          </a:xfrm>
        </p:grpSpPr>
        <p:sp>
          <p:nvSpPr>
            <p:cNvPr id="2216" name="Google Shape;2216;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59"/>
          <p:cNvGrpSpPr/>
          <p:nvPr/>
        </p:nvGrpSpPr>
        <p:grpSpPr>
          <a:xfrm>
            <a:off x="7697901" y="4120720"/>
            <a:ext cx="212497" cy="175761"/>
            <a:chOff x="4943575" y="2516350"/>
            <a:chExt cx="98675" cy="81700"/>
          </a:xfrm>
        </p:grpSpPr>
        <p:sp>
          <p:nvSpPr>
            <p:cNvPr id="2237" name="Google Shape;2237;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59"/>
          <p:cNvGrpSpPr/>
          <p:nvPr/>
        </p:nvGrpSpPr>
        <p:grpSpPr>
          <a:xfrm>
            <a:off x="1955962" y="3346963"/>
            <a:ext cx="965351" cy="134611"/>
            <a:chOff x="4411970" y="2962952"/>
            <a:chExt cx="706544" cy="104212"/>
          </a:xfrm>
        </p:grpSpPr>
        <p:sp>
          <p:nvSpPr>
            <p:cNvPr id="2316" name="Google Shape;2316;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59"/>
          <p:cNvGrpSpPr/>
          <p:nvPr/>
        </p:nvGrpSpPr>
        <p:grpSpPr>
          <a:xfrm>
            <a:off x="1955962" y="2935877"/>
            <a:ext cx="960158" cy="289172"/>
            <a:chOff x="4411970" y="2726085"/>
            <a:chExt cx="643107" cy="193659"/>
          </a:xfrm>
        </p:grpSpPr>
        <p:sp>
          <p:nvSpPr>
            <p:cNvPr id="2321" name="Google Shape;2321;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59"/>
          <p:cNvGrpSpPr/>
          <p:nvPr/>
        </p:nvGrpSpPr>
        <p:grpSpPr>
          <a:xfrm>
            <a:off x="958854" y="3201987"/>
            <a:ext cx="833173" cy="259209"/>
            <a:chOff x="4411970" y="4340222"/>
            <a:chExt cx="779467" cy="242683"/>
          </a:xfrm>
        </p:grpSpPr>
        <p:sp>
          <p:nvSpPr>
            <p:cNvPr id="2325" name="Google Shape;2325;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59"/>
          <p:cNvGrpSpPr/>
          <p:nvPr/>
        </p:nvGrpSpPr>
        <p:grpSpPr>
          <a:xfrm>
            <a:off x="1955962" y="2597733"/>
            <a:ext cx="965160" cy="216230"/>
            <a:chOff x="4411970" y="2468674"/>
            <a:chExt cx="747317" cy="167425"/>
          </a:xfrm>
        </p:grpSpPr>
        <p:sp>
          <p:nvSpPr>
            <p:cNvPr id="2329" name="Google Shape;2329;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59"/>
          <p:cNvGrpSpPr/>
          <p:nvPr/>
        </p:nvGrpSpPr>
        <p:grpSpPr>
          <a:xfrm>
            <a:off x="954709" y="2502450"/>
            <a:ext cx="810451" cy="319148"/>
            <a:chOff x="4411970" y="3686602"/>
            <a:chExt cx="797845" cy="314215"/>
          </a:xfrm>
        </p:grpSpPr>
        <p:sp>
          <p:nvSpPr>
            <p:cNvPr id="2332" name="Google Shape;2332;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8" name="Google Shape;2338;p59"/>
          <p:cNvGrpSpPr/>
          <p:nvPr/>
        </p:nvGrpSpPr>
        <p:grpSpPr>
          <a:xfrm>
            <a:off x="954806" y="2256974"/>
            <a:ext cx="1970333" cy="208784"/>
            <a:chOff x="6336019" y="3733725"/>
            <a:chExt cx="2566206" cy="351310"/>
          </a:xfrm>
        </p:grpSpPr>
        <p:sp>
          <p:nvSpPr>
            <p:cNvPr id="2339" name="Google Shape;2339;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59"/>
          <p:cNvGrpSpPr/>
          <p:nvPr/>
        </p:nvGrpSpPr>
        <p:grpSpPr>
          <a:xfrm>
            <a:off x="1955962" y="3864529"/>
            <a:ext cx="946551" cy="153200"/>
            <a:chOff x="4404545" y="3301592"/>
            <a:chExt cx="782403" cy="129272"/>
          </a:xfrm>
        </p:grpSpPr>
        <p:sp>
          <p:nvSpPr>
            <p:cNvPr id="2344" name="Google Shape;2344;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59"/>
          <p:cNvGrpSpPr/>
          <p:nvPr/>
        </p:nvGrpSpPr>
        <p:grpSpPr>
          <a:xfrm>
            <a:off x="1955962" y="3603488"/>
            <a:ext cx="962257" cy="139127"/>
            <a:chOff x="4411970" y="3131459"/>
            <a:chExt cx="710520" cy="117397"/>
          </a:xfrm>
        </p:grpSpPr>
        <p:sp>
          <p:nvSpPr>
            <p:cNvPr id="2347" name="Google Shape;2347;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49" name="Google Shape;2349;p5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0" name="Google Shape;2350;p59"/>
          <p:cNvGrpSpPr/>
          <p:nvPr/>
        </p:nvGrpSpPr>
        <p:grpSpPr>
          <a:xfrm>
            <a:off x="956107" y="3538282"/>
            <a:ext cx="823838" cy="458988"/>
            <a:chOff x="4411970" y="1801825"/>
            <a:chExt cx="734586" cy="409262"/>
          </a:xfrm>
        </p:grpSpPr>
        <p:sp>
          <p:nvSpPr>
            <p:cNvPr id="2351" name="Google Shape;2351;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59"/>
          <p:cNvGrpSpPr/>
          <p:nvPr/>
        </p:nvGrpSpPr>
        <p:grpSpPr>
          <a:xfrm>
            <a:off x="956107" y="4086708"/>
            <a:ext cx="856348" cy="212039"/>
            <a:chOff x="4411970" y="2233974"/>
            <a:chExt cx="763574" cy="189068"/>
          </a:xfrm>
        </p:grpSpPr>
        <p:sp>
          <p:nvSpPr>
            <p:cNvPr id="2354" name="Google Shape;2354;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59"/>
          <p:cNvGrpSpPr/>
          <p:nvPr/>
        </p:nvGrpSpPr>
        <p:grpSpPr>
          <a:xfrm>
            <a:off x="3066303" y="2262044"/>
            <a:ext cx="511602" cy="511602"/>
            <a:chOff x="5681300" y="2527788"/>
            <a:chExt cx="805800" cy="805800"/>
          </a:xfrm>
        </p:grpSpPr>
        <p:sp>
          <p:nvSpPr>
            <p:cNvPr id="2357" name="Google Shape;2357;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59"/>
          <p:cNvGrpSpPr/>
          <p:nvPr/>
        </p:nvGrpSpPr>
        <p:grpSpPr>
          <a:xfrm>
            <a:off x="3063497" y="3028627"/>
            <a:ext cx="513021" cy="512935"/>
            <a:chOff x="4049800" y="640400"/>
            <a:chExt cx="858900" cy="858900"/>
          </a:xfrm>
        </p:grpSpPr>
        <p:sp>
          <p:nvSpPr>
            <p:cNvPr id="2360" name="Google Shape;2360;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59"/>
          <p:cNvGrpSpPr/>
          <p:nvPr/>
        </p:nvGrpSpPr>
        <p:grpSpPr>
          <a:xfrm>
            <a:off x="2980696" y="3680519"/>
            <a:ext cx="686489" cy="686585"/>
            <a:chOff x="5080188" y="927900"/>
            <a:chExt cx="961200" cy="961200"/>
          </a:xfrm>
        </p:grpSpPr>
        <p:sp>
          <p:nvSpPr>
            <p:cNvPr id="2363" name="Google Shape;2363;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59"/>
          <p:cNvGrpSpPr/>
          <p:nvPr/>
        </p:nvGrpSpPr>
        <p:grpSpPr>
          <a:xfrm>
            <a:off x="3763848" y="3773248"/>
            <a:ext cx="510373" cy="510937"/>
            <a:chOff x="7508249" y="1522825"/>
            <a:chExt cx="1326332" cy="1322987"/>
          </a:xfrm>
        </p:grpSpPr>
        <p:sp>
          <p:nvSpPr>
            <p:cNvPr id="2372" name="Google Shape;2372;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59"/>
          <p:cNvGrpSpPr/>
          <p:nvPr/>
        </p:nvGrpSpPr>
        <p:grpSpPr>
          <a:xfrm>
            <a:off x="4455441" y="3774653"/>
            <a:ext cx="492652" cy="503348"/>
            <a:chOff x="6039282" y="1042577"/>
            <a:chExt cx="734315" cy="731929"/>
          </a:xfrm>
        </p:grpSpPr>
        <p:sp>
          <p:nvSpPr>
            <p:cNvPr id="2383" name="Google Shape;2383;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9"/>
          <p:cNvGrpSpPr/>
          <p:nvPr/>
        </p:nvGrpSpPr>
        <p:grpSpPr>
          <a:xfrm>
            <a:off x="5095855" y="2270694"/>
            <a:ext cx="483304" cy="504902"/>
            <a:chOff x="1825800" y="1651625"/>
            <a:chExt cx="568125" cy="591775"/>
          </a:xfrm>
        </p:grpSpPr>
        <p:sp>
          <p:nvSpPr>
            <p:cNvPr id="2405" name="Google Shape;2405;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5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416" name="Google Shape;2416;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0" name="Shape 2420"/>
        <p:cNvGrpSpPr/>
        <p:nvPr/>
      </p:nvGrpSpPr>
      <p:grpSpPr>
        <a:xfrm>
          <a:off x="0" y="0"/>
          <a:ext cx="0" cy="0"/>
          <a:chOff x="0" y="0"/>
          <a:chExt cx="0" cy="0"/>
        </a:xfrm>
      </p:grpSpPr>
      <p:grpSp>
        <p:nvGrpSpPr>
          <p:cNvPr id="2421" name="Google Shape;2421;p60"/>
          <p:cNvGrpSpPr/>
          <p:nvPr/>
        </p:nvGrpSpPr>
        <p:grpSpPr>
          <a:xfrm>
            <a:off x="722059" y="955168"/>
            <a:ext cx="2492868" cy="1379876"/>
            <a:chOff x="2654821" y="2311071"/>
            <a:chExt cx="2279715" cy="1262120"/>
          </a:xfrm>
        </p:grpSpPr>
        <p:grpSp>
          <p:nvGrpSpPr>
            <p:cNvPr id="2422" name="Google Shape;2422;p60"/>
            <p:cNvGrpSpPr/>
            <p:nvPr/>
          </p:nvGrpSpPr>
          <p:grpSpPr>
            <a:xfrm>
              <a:off x="4034269" y="2840745"/>
              <a:ext cx="40212" cy="36437"/>
              <a:chOff x="4293400" y="2574725"/>
              <a:chExt cx="84425" cy="80100"/>
            </a:xfrm>
          </p:grpSpPr>
          <p:sp>
            <p:nvSpPr>
              <p:cNvPr id="2423" name="Google Shape;2423;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24" name="Google Shape;2424;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5" name="Google Shape;2425;p60"/>
            <p:cNvGrpSpPr/>
            <p:nvPr/>
          </p:nvGrpSpPr>
          <p:grpSpPr>
            <a:xfrm>
              <a:off x="3894606" y="2334874"/>
              <a:ext cx="913198" cy="518984"/>
              <a:chOff x="4000175" y="1462675"/>
              <a:chExt cx="1917275" cy="1140875"/>
            </a:xfrm>
          </p:grpSpPr>
          <p:sp>
            <p:nvSpPr>
              <p:cNvPr id="2426" name="Google Shape;2426;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27" name="Google Shape;2427;p60"/>
              <p:cNvGrpSpPr/>
              <p:nvPr/>
            </p:nvGrpSpPr>
            <p:grpSpPr>
              <a:xfrm>
                <a:off x="4000175" y="1462675"/>
                <a:ext cx="1917275" cy="1140875"/>
                <a:chOff x="4000175" y="1462675"/>
                <a:chExt cx="1917275" cy="1140875"/>
              </a:xfrm>
            </p:grpSpPr>
            <p:sp>
              <p:nvSpPr>
                <p:cNvPr id="2428" name="Google Shape;2428;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29" name="Google Shape;2429;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3" name="Google Shape;2433;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4" name="Google Shape;2434;p60"/>
            <p:cNvGrpSpPr/>
            <p:nvPr/>
          </p:nvGrpSpPr>
          <p:grpSpPr>
            <a:xfrm>
              <a:off x="3875768" y="2846704"/>
              <a:ext cx="44796" cy="47366"/>
              <a:chOff x="3960625" y="2587825"/>
              <a:chExt cx="94050" cy="104125"/>
            </a:xfrm>
          </p:grpSpPr>
          <p:sp>
            <p:nvSpPr>
              <p:cNvPr id="2435" name="Google Shape;2435;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36" name="Google Shape;2436;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60"/>
            <p:cNvGrpSpPr/>
            <p:nvPr/>
          </p:nvGrpSpPr>
          <p:grpSpPr>
            <a:xfrm>
              <a:off x="3782759" y="2807162"/>
              <a:ext cx="82686" cy="85487"/>
              <a:chOff x="3765350" y="2500900"/>
              <a:chExt cx="173600" cy="187925"/>
            </a:xfrm>
          </p:grpSpPr>
          <p:sp>
            <p:nvSpPr>
              <p:cNvPr id="2438" name="Google Shape;2438;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39" name="Google Shape;2439;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0"/>
            <p:cNvGrpSpPr/>
            <p:nvPr/>
          </p:nvGrpSpPr>
          <p:grpSpPr>
            <a:xfrm>
              <a:off x="3775674" y="2798496"/>
              <a:ext cx="40545" cy="23564"/>
              <a:chOff x="3750475" y="2481850"/>
              <a:chExt cx="85125" cy="51800"/>
            </a:xfrm>
          </p:grpSpPr>
          <p:sp>
            <p:nvSpPr>
              <p:cNvPr id="2445" name="Google Shape;2445;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47" name="Google Shape;2447;p60"/>
            <p:cNvGrpSpPr/>
            <p:nvPr/>
          </p:nvGrpSpPr>
          <p:grpSpPr>
            <a:xfrm>
              <a:off x="3716946" y="2776024"/>
              <a:ext cx="81971" cy="76912"/>
              <a:chOff x="3627175" y="2432450"/>
              <a:chExt cx="172100" cy="169075"/>
            </a:xfrm>
          </p:grpSpPr>
          <p:sp>
            <p:nvSpPr>
              <p:cNvPr id="2448" name="Google Shape;2448;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50" name="Google Shape;2450;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51" name="Google Shape;2451;p60"/>
            <p:cNvGrpSpPr/>
            <p:nvPr/>
          </p:nvGrpSpPr>
          <p:grpSpPr>
            <a:xfrm>
              <a:off x="3685682" y="2845624"/>
              <a:ext cx="29311" cy="45055"/>
              <a:chOff x="3561536" y="2585450"/>
              <a:chExt cx="61539" cy="99045"/>
            </a:xfrm>
          </p:grpSpPr>
          <p:sp>
            <p:nvSpPr>
              <p:cNvPr id="2452" name="Google Shape;2452;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54" name="Google Shape;2454;p60"/>
            <p:cNvGrpSpPr/>
            <p:nvPr/>
          </p:nvGrpSpPr>
          <p:grpSpPr>
            <a:xfrm>
              <a:off x="3849905" y="2572252"/>
              <a:ext cx="74339" cy="119559"/>
              <a:chOff x="3906325" y="1984500"/>
              <a:chExt cx="156075" cy="262825"/>
            </a:xfrm>
          </p:grpSpPr>
          <p:sp>
            <p:nvSpPr>
              <p:cNvPr id="2455" name="Google Shape;2455;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56" name="Google Shape;2456;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60"/>
            <p:cNvGrpSpPr/>
            <p:nvPr/>
          </p:nvGrpSpPr>
          <p:grpSpPr>
            <a:xfrm>
              <a:off x="2654821" y="2414345"/>
              <a:ext cx="667570" cy="558731"/>
              <a:chOff x="1397225" y="1637375"/>
              <a:chExt cx="1401575" cy="1228250"/>
            </a:xfrm>
          </p:grpSpPr>
          <p:sp>
            <p:nvSpPr>
              <p:cNvPr id="2458" name="Google Shape;2458;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59" name="Google Shape;2459;p60"/>
              <p:cNvGrpSpPr/>
              <p:nvPr/>
            </p:nvGrpSpPr>
            <p:grpSpPr>
              <a:xfrm>
                <a:off x="1397225" y="1637375"/>
                <a:ext cx="1398775" cy="1228250"/>
                <a:chOff x="1397225" y="1637375"/>
                <a:chExt cx="1398775" cy="1228250"/>
              </a:xfrm>
            </p:grpSpPr>
            <p:sp>
              <p:nvSpPr>
                <p:cNvPr id="2460" name="Google Shape;2460;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2" name="Google Shape;2462;p60"/>
            <p:cNvGrpSpPr/>
            <p:nvPr/>
          </p:nvGrpSpPr>
          <p:grpSpPr>
            <a:xfrm>
              <a:off x="3230417" y="3103734"/>
              <a:ext cx="282982" cy="280332"/>
              <a:chOff x="2605700" y="3152850"/>
              <a:chExt cx="594125" cy="616250"/>
            </a:xfrm>
          </p:grpSpPr>
          <p:sp>
            <p:nvSpPr>
              <p:cNvPr id="2463" name="Google Shape;2463;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64" name="Google Shape;2464;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65" name="Google Shape;2465;p60"/>
            <p:cNvGrpSpPr/>
            <p:nvPr/>
          </p:nvGrpSpPr>
          <p:grpSpPr>
            <a:xfrm>
              <a:off x="3265985" y="3226989"/>
              <a:ext cx="87151" cy="346202"/>
              <a:chOff x="2680375" y="3423800"/>
              <a:chExt cx="182975" cy="761050"/>
            </a:xfrm>
          </p:grpSpPr>
          <p:sp>
            <p:nvSpPr>
              <p:cNvPr id="2466" name="Google Shape;2466;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67" name="Google Shape;2467;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60"/>
            <p:cNvGrpSpPr/>
            <p:nvPr/>
          </p:nvGrpSpPr>
          <p:grpSpPr>
            <a:xfrm>
              <a:off x="3855466" y="3289811"/>
              <a:ext cx="112514" cy="94210"/>
              <a:chOff x="3918000" y="3561900"/>
              <a:chExt cx="236225" cy="207100"/>
            </a:xfrm>
          </p:grpSpPr>
          <p:sp>
            <p:nvSpPr>
              <p:cNvPr id="2469" name="Google Shape;2469;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70" name="Google Shape;2470;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74" name="Google Shape;2474;p60"/>
            <p:cNvGrpSpPr/>
            <p:nvPr/>
          </p:nvGrpSpPr>
          <p:grpSpPr>
            <a:xfrm>
              <a:off x="2905224" y="2311071"/>
              <a:ext cx="596721" cy="528992"/>
              <a:chOff x="1922950" y="1410350"/>
              <a:chExt cx="1252825" cy="1162875"/>
            </a:xfrm>
          </p:grpSpPr>
          <p:sp>
            <p:nvSpPr>
              <p:cNvPr id="2475" name="Google Shape;2475;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491" name="Google Shape;2491;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11" name="Google Shape;2511;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12" name="Google Shape;2512;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3" name="Google Shape;2513;p60"/>
            <p:cNvGrpSpPr/>
            <p:nvPr/>
          </p:nvGrpSpPr>
          <p:grpSpPr>
            <a:xfrm>
              <a:off x="3280929" y="3294542"/>
              <a:ext cx="109894" cy="272224"/>
              <a:chOff x="2711750" y="3572300"/>
              <a:chExt cx="230725" cy="598425"/>
            </a:xfrm>
          </p:grpSpPr>
          <p:sp>
            <p:nvSpPr>
              <p:cNvPr id="2514" name="Google Shape;2514;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6" name="Google Shape;2516;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7" name="Google Shape;2517;p60"/>
            <p:cNvGrpSpPr/>
            <p:nvPr/>
          </p:nvGrpSpPr>
          <p:grpSpPr>
            <a:xfrm>
              <a:off x="3790439" y="2408636"/>
              <a:ext cx="73017" cy="75684"/>
              <a:chOff x="3781475" y="1624825"/>
              <a:chExt cx="153300" cy="166375"/>
            </a:xfrm>
          </p:grpSpPr>
          <p:sp>
            <p:nvSpPr>
              <p:cNvPr id="2518" name="Google Shape;2518;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9" name="Google Shape;2529;p60"/>
            <p:cNvGrpSpPr/>
            <p:nvPr/>
          </p:nvGrpSpPr>
          <p:grpSpPr>
            <a:xfrm>
              <a:off x="4403342" y="3107749"/>
              <a:ext cx="316680" cy="101374"/>
              <a:chOff x="5068275" y="3161675"/>
              <a:chExt cx="664875" cy="222850"/>
            </a:xfrm>
          </p:grpSpPr>
          <p:sp>
            <p:nvSpPr>
              <p:cNvPr id="2530" name="Google Shape;2530;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60"/>
            <p:cNvGrpSpPr/>
            <p:nvPr/>
          </p:nvGrpSpPr>
          <p:grpSpPr>
            <a:xfrm>
              <a:off x="3697513" y="2707266"/>
              <a:ext cx="59549" cy="79733"/>
              <a:chOff x="3586375" y="2281300"/>
              <a:chExt cx="125025" cy="175275"/>
            </a:xfrm>
          </p:grpSpPr>
          <p:sp>
            <p:nvSpPr>
              <p:cNvPr id="2564" name="Google Shape;2564;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6" name="Google Shape;2566;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7" name="Google Shape;2567;p60"/>
            <p:cNvGrpSpPr/>
            <p:nvPr/>
          </p:nvGrpSpPr>
          <p:grpSpPr>
            <a:xfrm>
              <a:off x="4513224" y="3221724"/>
              <a:ext cx="274563" cy="280321"/>
              <a:chOff x="5298975" y="3412225"/>
              <a:chExt cx="576450" cy="616225"/>
            </a:xfrm>
          </p:grpSpPr>
          <p:sp>
            <p:nvSpPr>
              <p:cNvPr id="2568" name="Google Shape;2568;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69" name="Google Shape;2569;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0" name="Google Shape;2570;p60"/>
            <p:cNvGrpSpPr/>
            <p:nvPr/>
          </p:nvGrpSpPr>
          <p:grpSpPr>
            <a:xfrm>
              <a:off x="4824403" y="3421846"/>
              <a:ext cx="110132" cy="130647"/>
              <a:chOff x="5952300" y="3852150"/>
              <a:chExt cx="231225" cy="287200"/>
            </a:xfrm>
          </p:grpSpPr>
          <p:sp>
            <p:nvSpPr>
              <p:cNvPr id="2571" name="Google Shape;2571;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1" name="Google Shape;2581;p60"/>
            <p:cNvGrpSpPr/>
            <p:nvPr/>
          </p:nvGrpSpPr>
          <p:grpSpPr>
            <a:xfrm>
              <a:off x="4295710" y="3079670"/>
              <a:ext cx="14968" cy="27135"/>
              <a:chOff x="4842300" y="3099950"/>
              <a:chExt cx="31425" cy="59650"/>
            </a:xfrm>
          </p:grpSpPr>
          <p:sp>
            <p:nvSpPr>
              <p:cNvPr id="2582" name="Google Shape;2582;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4" name="Google Shape;2594;p60"/>
            <p:cNvGrpSpPr/>
            <p:nvPr/>
          </p:nvGrpSpPr>
          <p:grpSpPr>
            <a:xfrm>
              <a:off x="3831056" y="2816010"/>
              <a:ext cx="37378" cy="27612"/>
              <a:chOff x="3866750" y="2520350"/>
              <a:chExt cx="78475" cy="60700"/>
            </a:xfrm>
          </p:grpSpPr>
          <p:sp>
            <p:nvSpPr>
              <p:cNvPr id="2595" name="Google Shape;2595;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9" name="Google Shape;2599;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16" name="Google Shape;2616;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28" name="Google Shape;2628;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60"/>
            <p:cNvGrpSpPr/>
            <p:nvPr/>
          </p:nvGrpSpPr>
          <p:grpSpPr>
            <a:xfrm>
              <a:off x="3632736" y="3051591"/>
              <a:ext cx="63288" cy="45217"/>
              <a:chOff x="3450375" y="3038225"/>
              <a:chExt cx="132875" cy="99400"/>
            </a:xfrm>
          </p:grpSpPr>
          <p:sp>
            <p:nvSpPr>
              <p:cNvPr id="2642" name="Google Shape;2642;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53" name="Google Shape;2653;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63" name="Google Shape;2663;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9" name="Google Shape;2669;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60"/>
          <p:cNvGrpSpPr/>
          <p:nvPr/>
        </p:nvGrpSpPr>
        <p:grpSpPr>
          <a:xfrm>
            <a:off x="719116" y="2850945"/>
            <a:ext cx="2622876" cy="1333540"/>
            <a:chOff x="238125" y="1038125"/>
            <a:chExt cx="7146800" cy="3633625"/>
          </a:xfrm>
        </p:grpSpPr>
        <p:sp>
          <p:nvSpPr>
            <p:cNvPr id="2680" name="Google Shape;2680;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0"/>
          <p:cNvGrpSpPr/>
          <p:nvPr/>
        </p:nvGrpSpPr>
        <p:grpSpPr>
          <a:xfrm>
            <a:off x="5834044" y="993055"/>
            <a:ext cx="2590840" cy="1380235"/>
            <a:chOff x="233350" y="949250"/>
            <a:chExt cx="7137300" cy="3802300"/>
          </a:xfrm>
        </p:grpSpPr>
        <p:sp>
          <p:nvSpPr>
            <p:cNvPr id="4253" name="Google Shape;4253;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0"/>
          <p:cNvGrpSpPr/>
          <p:nvPr/>
        </p:nvGrpSpPr>
        <p:grpSpPr>
          <a:xfrm>
            <a:off x="7648473" y="3037828"/>
            <a:ext cx="104231" cy="320340"/>
            <a:chOff x="7564426" y="3224343"/>
            <a:chExt cx="119985" cy="368801"/>
          </a:xfrm>
        </p:grpSpPr>
        <p:sp>
          <p:nvSpPr>
            <p:cNvPr id="4305" name="Google Shape;4305;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0"/>
          <p:cNvGrpSpPr/>
          <p:nvPr/>
        </p:nvGrpSpPr>
        <p:grpSpPr>
          <a:xfrm>
            <a:off x="7347962" y="3031929"/>
            <a:ext cx="189489" cy="332132"/>
            <a:chOff x="8370831" y="3202002"/>
            <a:chExt cx="218129" cy="382376"/>
          </a:xfrm>
        </p:grpSpPr>
        <p:sp>
          <p:nvSpPr>
            <p:cNvPr id="4308" name="Google Shape;4308;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0"/>
          <p:cNvGrpSpPr/>
          <p:nvPr/>
        </p:nvGrpSpPr>
        <p:grpSpPr>
          <a:xfrm>
            <a:off x="8071351" y="3443061"/>
            <a:ext cx="309429" cy="267000"/>
            <a:chOff x="6742064" y="3750480"/>
            <a:chExt cx="399315" cy="344560"/>
          </a:xfrm>
        </p:grpSpPr>
        <p:sp>
          <p:nvSpPr>
            <p:cNvPr id="4311" name="Google Shape;4311;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60"/>
          <p:cNvGrpSpPr/>
          <p:nvPr/>
        </p:nvGrpSpPr>
        <p:grpSpPr>
          <a:xfrm>
            <a:off x="7610370" y="3794109"/>
            <a:ext cx="180437" cy="281608"/>
            <a:chOff x="7248525" y="3739696"/>
            <a:chExt cx="230531" cy="359790"/>
          </a:xfrm>
        </p:grpSpPr>
        <p:sp>
          <p:nvSpPr>
            <p:cNvPr id="4314" name="Google Shape;4314;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0"/>
          <p:cNvGrpSpPr/>
          <p:nvPr/>
        </p:nvGrpSpPr>
        <p:grpSpPr>
          <a:xfrm>
            <a:off x="7856289" y="3437333"/>
            <a:ext cx="162896" cy="278710"/>
            <a:chOff x="7601242" y="3729267"/>
            <a:chExt cx="222566" cy="380803"/>
          </a:xfrm>
        </p:grpSpPr>
        <p:sp>
          <p:nvSpPr>
            <p:cNvPr id="4317" name="Google Shape;4317;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9" name="Google Shape;4319;p6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0" name="Google Shape;4320;p60"/>
          <p:cNvGrpSpPr/>
          <p:nvPr/>
        </p:nvGrpSpPr>
        <p:grpSpPr>
          <a:xfrm>
            <a:off x="7345935" y="3438473"/>
            <a:ext cx="193543" cy="275990"/>
            <a:chOff x="8304647" y="3738687"/>
            <a:chExt cx="225076" cy="320956"/>
          </a:xfrm>
        </p:grpSpPr>
        <p:sp>
          <p:nvSpPr>
            <p:cNvPr id="4321" name="Google Shape;4321;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0"/>
          <p:cNvGrpSpPr/>
          <p:nvPr/>
        </p:nvGrpSpPr>
        <p:grpSpPr>
          <a:xfrm>
            <a:off x="7618427" y="3438473"/>
            <a:ext cx="178492" cy="275990"/>
            <a:chOff x="8615101" y="3738687"/>
            <a:chExt cx="207573" cy="320956"/>
          </a:xfrm>
        </p:grpSpPr>
        <p:sp>
          <p:nvSpPr>
            <p:cNvPr id="4325" name="Google Shape;4325;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8" name="Google Shape;4328;p6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9" name="Google Shape;4329;p60"/>
          <p:cNvGrpSpPr/>
          <p:nvPr/>
        </p:nvGrpSpPr>
        <p:grpSpPr>
          <a:xfrm>
            <a:off x="6013132" y="3559961"/>
            <a:ext cx="557671" cy="511283"/>
            <a:chOff x="6015419" y="3716859"/>
            <a:chExt cx="557671" cy="511283"/>
          </a:xfrm>
        </p:grpSpPr>
        <p:sp>
          <p:nvSpPr>
            <p:cNvPr id="4330" name="Google Shape;4330;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1" name="Google Shape;4331;p60"/>
            <p:cNvGrpSpPr/>
            <p:nvPr/>
          </p:nvGrpSpPr>
          <p:grpSpPr>
            <a:xfrm>
              <a:off x="6036094" y="3716980"/>
              <a:ext cx="529860" cy="510468"/>
              <a:chOff x="6036094" y="3716980"/>
              <a:chExt cx="529860" cy="510468"/>
            </a:xfrm>
          </p:grpSpPr>
          <p:sp>
            <p:nvSpPr>
              <p:cNvPr id="4332" name="Google Shape;4332;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2" name="Google Shape;4342;p60"/>
          <p:cNvGrpSpPr/>
          <p:nvPr/>
        </p:nvGrpSpPr>
        <p:grpSpPr>
          <a:xfrm>
            <a:off x="6642017" y="2916730"/>
            <a:ext cx="576302" cy="511871"/>
            <a:chOff x="6644304" y="3073628"/>
            <a:chExt cx="576302" cy="511871"/>
          </a:xfrm>
        </p:grpSpPr>
        <p:sp>
          <p:nvSpPr>
            <p:cNvPr id="4343" name="Google Shape;4343;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4" name="Google Shape;4344;p60"/>
            <p:cNvGrpSpPr/>
            <p:nvPr/>
          </p:nvGrpSpPr>
          <p:grpSpPr>
            <a:xfrm>
              <a:off x="6712169" y="3085440"/>
              <a:ext cx="481622" cy="494913"/>
              <a:chOff x="6712169" y="3085440"/>
              <a:chExt cx="481622" cy="494913"/>
            </a:xfrm>
          </p:grpSpPr>
          <p:sp>
            <p:nvSpPr>
              <p:cNvPr id="4345" name="Google Shape;4345;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6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60"/>
          <p:cNvGrpSpPr/>
          <p:nvPr/>
        </p:nvGrpSpPr>
        <p:grpSpPr>
          <a:xfrm>
            <a:off x="6649868" y="3559725"/>
            <a:ext cx="560631" cy="511352"/>
            <a:chOff x="6652154" y="3716623"/>
            <a:chExt cx="560631" cy="511352"/>
          </a:xfrm>
        </p:grpSpPr>
        <p:sp>
          <p:nvSpPr>
            <p:cNvPr id="4355" name="Google Shape;4355;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60"/>
            <p:cNvGrpSpPr/>
            <p:nvPr/>
          </p:nvGrpSpPr>
          <p:grpSpPr>
            <a:xfrm>
              <a:off x="6669657" y="3716715"/>
              <a:ext cx="466779" cy="464290"/>
              <a:chOff x="6669657" y="3716715"/>
              <a:chExt cx="466779" cy="464290"/>
            </a:xfrm>
          </p:grpSpPr>
          <p:sp>
            <p:nvSpPr>
              <p:cNvPr id="4357" name="Google Shape;4357;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0" name="Google Shape;4370;p60"/>
          <p:cNvGrpSpPr/>
          <p:nvPr/>
        </p:nvGrpSpPr>
        <p:grpSpPr>
          <a:xfrm>
            <a:off x="7843959" y="3841134"/>
            <a:ext cx="187557" cy="187557"/>
            <a:chOff x="8565775" y="671075"/>
            <a:chExt cx="441000" cy="441000"/>
          </a:xfrm>
        </p:grpSpPr>
        <p:sp>
          <p:nvSpPr>
            <p:cNvPr id="4371" name="Google Shape;4371;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3" name="Google Shape;4373;p6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60"/>
          <p:cNvGrpSpPr/>
          <p:nvPr/>
        </p:nvGrpSpPr>
        <p:grpSpPr>
          <a:xfrm>
            <a:off x="5997814" y="2919352"/>
            <a:ext cx="587871" cy="512373"/>
            <a:chOff x="6000100" y="3076250"/>
            <a:chExt cx="587871" cy="512373"/>
          </a:xfrm>
        </p:grpSpPr>
        <p:sp>
          <p:nvSpPr>
            <p:cNvPr id="4376" name="Google Shape;4376;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7" name="Google Shape;4377;p60"/>
            <p:cNvGrpSpPr/>
            <p:nvPr/>
          </p:nvGrpSpPr>
          <p:grpSpPr>
            <a:xfrm>
              <a:off x="6031360" y="3076713"/>
              <a:ext cx="539107" cy="480965"/>
              <a:chOff x="6031360" y="3076713"/>
              <a:chExt cx="539107" cy="480965"/>
            </a:xfrm>
          </p:grpSpPr>
          <p:sp>
            <p:nvSpPr>
              <p:cNvPr id="4378" name="Google Shape;4378;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5" name="Google Shape;4385;p60"/>
          <p:cNvGrpSpPr/>
          <p:nvPr/>
        </p:nvGrpSpPr>
        <p:grpSpPr>
          <a:xfrm>
            <a:off x="3369305" y="938716"/>
            <a:ext cx="2310381" cy="1488888"/>
            <a:chOff x="229225" y="549050"/>
            <a:chExt cx="7161750" cy="4615275"/>
          </a:xfrm>
        </p:grpSpPr>
        <p:sp>
          <p:nvSpPr>
            <p:cNvPr id="4386" name="Google Shape;4386;p6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0"/>
          <p:cNvGrpSpPr/>
          <p:nvPr/>
        </p:nvGrpSpPr>
        <p:grpSpPr>
          <a:xfrm>
            <a:off x="3514723" y="2830563"/>
            <a:ext cx="2310282" cy="1374222"/>
            <a:chOff x="238125" y="732525"/>
            <a:chExt cx="7130500" cy="4241425"/>
          </a:xfrm>
        </p:grpSpPr>
        <p:sp>
          <p:nvSpPr>
            <p:cNvPr id="4504" name="Google Shape;4504;p6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1" name="Shape 4621"/>
        <p:cNvGrpSpPr/>
        <p:nvPr/>
      </p:nvGrpSpPr>
      <p:grpSpPr>
        <a:xfrm>
          <a:off x="0" y="0"/>
          <a:ext cx="0" cy="0"/>
          <a:chOff x="0" y="0"/>
          <a:chExt cx="0" cy="0"/>
        </a:xfrm>
      </p:grpSpPr>
      <p:grpSp>
        <p:nvGrpSpPr>
          <p:cNvPr id="4622" name="Google Shape;4622;p61"/>
          <p:cNvGrpSpPr/>
          <p:nvPr/>
        </p:nvGrpSpPr>
        <p:grpSpPr>
          <a:xfrm>
            <a:off x="725414" y="969763"/>
            <a:ext cx="2507799" cy="206239"/>
            <a:chOff x="106648" y="895722"/>
            <a:chExt cx="4481413" cy="374300"/>
          </a:xfrm>
        </p:grpSpPr>
        <p:grpSp>
          <p:nvGrpSpPr>
            <p:cNvPr id="4623" name="Google Shape;4623;p61"/>
            <p:cNvGrpSpPr/>
            <p:nvPr/>
          </p:nvGrpSpPr>
          <p:grpSpPr>
            <a:xfrm>
              <a:off x="2233276" y="895722"/>
              <a:ext cx="1082667" cy="223591"/>
              <a:chOff x="4808316" y="2800065"/>
              <a:chExt cx="1999386" cy="412910"/>
            </a:xfrm>
          </p:grpSpPr>
          <p:sp>
            <p:nvSpPr>
              <p:cNvPr id="4624" name="Google Shape;4624;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5" name="Google Shape;4625;p61"/>
              <p:cNvGrpSpPr/>
              <p:nvPr/>
            </p:nvGrpSpPr>
            <p:grpSpPr>
              <a:xfrm>
                <a:off x="4808316" y="2800065"/>
                <a:ext cx="92400" cy="411825"/>
                <a:chOff x="845575" y="2563700"/>
                <a:chExt cx="92400" cy="411825"/>
              </a:xfrm>
            </p:grpSpPr>
            <p:cxnSp>
              <p:nvCxnSpPr>
                <p:cNvPr id="4626" name="Google Shape;4626;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7" name="Google Shape;4627;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8" name="Google Shape;4628;p61"/>
            <p:cNvGrpSpPr/>
            <p:nvPr/>
          </p:nvGrpSpPr>
          <p:grpSpPr>
            <a:xfrm>
              <a:off x="106648" y="895722"/>
              <a:ext cx="1088401" cy="223591"/>
              <a:chOff x="881025" y="2800065"/>
              <a:chExt cx="2009975" cy="412910"/>
            </a:xfrm>
          </p:grpSpPr>
          <p:sp>
            <p:nvSpPr>
              <p:cNvPr id="4629" name="Google Shape;4629;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0" name="Google Shape;4630;p61"/>
              <p:cNvGrpSpPr/>
              <p:nvPr/>
            </p:nvGrpSpPr>
            <p:grpSpPr>
              <a:xfrm>
                <a:off x="881025" y="2800065"/>
                <a:ext cx="92400" cy="411825"/>
                <a:chOff x="845575" y="2563700"/>
                <a:chExt cx="92400" cy="411825"/>
              </a:xfrm>
            </p:grpSpPr>
            <p:cxnSp>
              <p:nvCxnSpPr>
                <p:cNvPr id="4631" name="Google Shape;4631;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2" name="Google Shape;4632;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3" name="Google Shape;4633;p61"/>
            <p:cNvGrpSpPr/>
            <p:nvPr/>
          </p:nvGrpSpPr>
          <p:grpSpPr>
            <a:xfrm>
              <a:off x="1172346" y="1047018"/>
              <a:ext cx="1083151" cy="223003"/>
              <a:chOff x="2849073" y="3079467"/>
              <a:chExt cx="2000279" cy="411825"/>
            </a:xfrm>
          </p:grpSpPr>
          <p:sp>
            <p:nvSpPr>
              <p:cNvPr id="4634" name="Google Shape;4634;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5" name="Google Shape;4635;p61"/>
              <p:cNvGrpSpPr/>
              <p:nvPr/>
            </p:nvGrpSpPr>
            <p:grpSpPr>
              <a:xfrm rot="10800000">
                <a:off x="2849073" y="3079467"/>
                <a:ext cx="92400" cy="411825"/>
                <a:chOff x="2070100" y="2563700"/>
                <a:chExt cx="92400" cy="411825"/>
              </a:xfrm>
            </p:grpSpPr>
            <p:cxnSp>
              <p:nvCxnSpPr>
                <p:cNvPr id="4636" name="Google Shape;4636;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37" name="Google Shape;4637;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8" name="Google Shape;4638;p61"/>
            <p:cNvGrpSpPr/>
            <p:nvPr/>
          </p:nvGrpSpPr>
          <p:grpSpPr>
            <a:xfrm>
              <a:off x="3290132" y="1047018"/>
              <a:ext cx="1297929" cy="223003"/>
              <a:chOff x="6760035" y="3079467"/>
              <a:chExt cx="2396914" cy="411825"/>
            </a:xfrm>
          </p:grpSpPr>
          <p:sp>
            <p:nvSpPr>
              <p:cNvPr id="4639" name="Google Shape;4639;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0" name="Google Shape;4640;p61"/>
              <p:cNvGrpSpPr/>
              <p:nvPr/>
            </p:nvGrpSpPr>
            <p:grpSpPr>
              <a:xfrm rot="10800000">
                <a:off x="6760035" y="3079467"/>
                <a:ext cx="92400" cy="411825"/>
                <a:chOff x="2070100" y="2563700"/>
                <a:chExt cx="92400" cy="411825"/>
              </a:xfrm>
            </p:grpSpPr>
            <p:cxnSp>
              <p:nvCxnSpPr>
                <p:cNvPr id="4641" name="Google Shape;4641;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42" name="Google Shape;4642;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43" name="Google Shape;4643;p61"/>
          <p:cNvGrpSpPr/>
          <p:nvPr/>
        </p:nvGrpSpPr>
        <p:grpSpPr>
          <a:xfrm>
            <a:off x="2143176" y="3369134"/>
            <a:ext cx="1086701" cy="799429"/>
            <a:chOff x="2183288" y="3555572"/>
            <a:chExt cx="1136241" cy="835873"/>
          </a:xfrm>
        </p:grpSpPr>
        <p:sp>
          <p:nvSpPr>
            <p:cNvPr id="4644" name="Google Shape;4644;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5" name="Google Shape;4645;p61"/>
            <p:cNvGrpSpPr/>
            <p:nvPr/>
          </p:nvGrpSpPr>
          <p:grpSpPr>
            <a:xfrm>
              <a:off x="2205895" y="3637269"/>
              <a:ext cx="1089848" cy="724993"/>
              <a:chOff x="2205895" y="3637269"/>
              <a:chExt cx="1089848" cy="724993"/>
            </a:xfrm>
          </p:grpSpPr>
          <p:sp>
            <p:nvSpPr>
              <p:cNvPr id="4646" name="Google Shape;4646;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2" name="Google Shape;4652;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3" name="Google Shape;4653;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54" name="Google Shape;4654;p61"/>
            <p:cNvGrpSpPr/>
            <p:nvPr/>
          </p:nvGrpSpPr>
          <p:grpSpPr>
            <a:xfrm>
              <a:off x="3173850" y="3779426"/>
              <a:ext cx="145679" cy="70048"/>
              <a:chOff x="3173850" y="3779426"/>
              <a:chExt cx="145679" cy="70048"/>
            </a:xfrm>
          </p:grpSpPr>
          <p:cxnSp>
            <p:nvCxnSpPr>
              <p:cNvPr id="4655" name="Google Shape;4655;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56" name="Google Shape;4656;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61"/>
            <p:cNvGrpSpPr/>
            <p:nvPr/>
          </p:nvGrpSpPr>
          <p:grpSpPr>
            <a:xfrm>
              <a:off x="2183288" y="4139483"/>
              <a:ext cx="145133" cy="70048"/>
              <a:chOff x="2183288" y="4139483"/>
              <a:chExt cx="145133" cy="70048"/>
            </a:xfrm>
          </p:grpSpPr>
          <p:cxnSp>
            <p:nvCxnSpPr>
              <p:cNvPr id="4658" name="Google Shape;4658;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59" name="Google Shape;4659;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0" name="Google Shape;4660;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1" name="Google Shape;4661;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62" name="Google Shape;4662;p61"/>
            <p:cNvGrpSpPr/>
            <p:nvPr/>
          </p:nvGrpSpPr>
          <p:grpSpPr>
            <a:xfrm>
              <a:off x="2943836" y="4268886"/>
              <a:ext cx="60717" cy="122559"/>
              <a:chOff x="2943836" y="4268886"/>
              <a:chExt cx="60717" cy="122559"/>
            </a:xfrm>
          </p:grpSpPr>
          <p:sp>
            <p:nvSpPr>
              <p:cNvPr id="4663" name="Google Shape;4663;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4" name="Google Shape;4664;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65" name="Google Shape;4665;p61"/>
          <p:cNvGrpSpPr/>
          <p:nvPr/>
        </p:nvGrpSpPr>
        <p:grpSpPr>
          <a:xfrm>
            <a:off x="3406121" y="1290134"/>
            <a:ext cx="1675870" cy="758251"/>
            <a:chOff x="3530532" y="1496185"/>
            <a:chExt cx="1562000" cy="706730"/>
          </a:xfrm>
        </p:grpSpPr>
        <p:cxnSp>
          <p:nvCxnSpPr>
            <p:cNvPr id="4666" name="Google Shape;4666;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67" name="Google Shape;4667;p61"/>
            <p:cNvGrpSpPr/>
            <p:nvPr/>
          </p:nvGrpSpPr>
          <p:grpSpPr>
            <a:xfrm>
              <a:off x="3530532" y="1496185"/>
              <a:ext cx="323430" cy="463587"/>
              <a:chOff x="3530532" y="1496185"/>
              <a:chExt cx="323430" cy="463587"/>
            </a:xfrm>
          </p:grpSpPr>
          <p:grpSp>
            <p:nvGrpSpPr>
              <p:cNvPr id="4668" name="Google Shape;4668;p61"/>
              <p:cNvGrpSpPr/>
              <p:nvPr/>
            </p:nvGrpSpPr>
            <p:grpSpPr>
              <a:xfrm>
                <a:off x="3567462" y="1496185"/>
                <a:ext cx="286500" cy="361376"/>
                <a:chOff x="3567462" y="1496185"/>
                <a:chExt cx="286500" cy="361376"/>
              </a:xfrm>
            </p:grpSpPr>
            <p:cxnSp>
              <p:nvCxnSpPr>
                <p:cNvPr id="4669" name="Google Shape;4669;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70" name="Google Shape;4670;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61"/>
            <p:cNvGrpSpPr/>
            <p:nvPr/>
          </p:nvGrpSpPr>
          <p:grpSpPr>
            <a:xfrm>
              <a:off x="3891569" y="1779209"/>
              <a:ext cx="323945" cy="423706"/>
              <a:chOff x="3891569" y="1779209"/>
              <a:chExt cx="323945" cy="423706"/>
            </a:xfrm>
          </p:grpSpPr>
          <p:grpSp>
            <p:nvGrpSpPr>
              <p:cNvPr id="4673" name="Google Shape;4673;p61"/>
              <p:cNvGrpSpPr/>
              <p:nvPr/>
            </p:nvGrpSpPr>
            <p:grpSpPr>
              <a:xfrm>
                <a:off x="3929014" y="1881638"/>
                <a:ext cx="286500" cy="321278"/>
                <a:chOff x="3929014" y="1881638"/>
                <a:chExt cx="286500" cy="321278"/>
              </a:xfrm>
            </p:grpSpPr>
            <p:cxnSp>
              <p:nvCxnSpPr>
                <p:cNvPr id="4674" name="Google Shape;4674;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75" name="Google Shape;4675;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1"/>
            <p:cNvGrpSpPr/>
            <p:nvPr/>
          </p:nvGrpSpPr>
          <p:grpSpPr>
            <a:xfrm>
              <a:off x="4252606" y="1496185"/>
              <a:ext cx="324721" cy="463587"/>
              <a:chOff x="4252606" y="1496185"/>
              <a:chExt cx="324721" cy="463587"/>
            </a:xfrm>
          </p:grpSpPr>
          <p:grpSp>
            <p:nvGrpSpPr>
              <p:cNvPr id="4678" name="Google Shape;4678;p61"/>
              <p:cNvGrpSpPr/>
              <p:nvPr/>
            </p:nvGrpSpPr>
            <p:grpSpPr>
              <a:xfrm>
                <a:off x="4290828" y="1496185"/>
                <a:ext cx="286500" cy="361376"/>
                <a:chOff x="4290828" y="1496185"/>
                <a:chExt cx="286500" cy="361376"/>
              </a:xfrm>
            </p:grpSpPr>
            <p:cxnSp>
              <p:nvCxnSpPr>
                <p:cNvPr id="4679" name="Google Shape;4679;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80" name="Google Shape;4680;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1" name="Google Shape;4681;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1"/>
            <p:cNvGrpSpPr/>
            <p:nvPr/>
          </p:nvGrpSpPr>
          <p:grpSpPr>
            <a:xfrm>
              <a:off x="4613643" y="1763716"/>
              <a:ext cx="325308" cy="439200"/>
              <a:chOff x="4613643" y="1763716"/>
              <a:chExt cx="325308" cy="439200"/>
            </a:xfrm>
          </p:grpSpPr>
          <p:grpSp>
            <p:nvGrpSpPr>
              <p:cNvPr id="4683" name="Google Shape;4683;p61"/>
              <p:cNvGrpSpPr/>
              <p:nvPr/>
            </p:nvGrpSpPr>
            <p:grpSpPr>
              <a:xfrm>
                <a:off x="4652451" y="1879538"/>
                <a:ext cx="286500" cy="323378"/>
                <a:chOff x="4652451" y="1879538"/>
                <a:chExt cx="286500" cy="323378"/>
              </a:xfrm>
            </p:grpSpPr>
            <p:cxnSp>
              <p:nvCxnSpPr>
                <p:cNvPr id="4684" name="Google Shape;4684;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85" name="Google Shape;4685;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6" name="Google Shape;4686;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7" name="Google Shape;4687;p61"/>
          <p:cNvGrpSpPr/>
          <p:nvPr/>
        </p:nvGrpSpPr>
        <p:grpSpPr>
          <a:xfrm>
            <a:off x="3417981" y="2143759"/>
            <a:ext cx="1652173" cy="391517"/>
            <a:chOff x="3512551" y="2358270"/>
            <a:chExt cx="1597383" cy="378533"/>
          </a:xfrm>
        </p:grpSpPr>
        <p:cxnSp>
          <p:nvCxnSpPr>
            <p:cNvPr id="4688" name="Google Shape;4688;p61"/>
            <p:cNvCxnSpPr>
              <a:stCxn id="4689" idx="6"/>
              <a:endCxn id="46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91" name="Google Shape;4691;p61"/>
            <p:cNvGrpSpPr/>
            <p:nvPr/>
          </p:nvGrpSpPr>
          <p:grpSpPr>
            <a:xfrm>
              <a:off x="3512551" y="2358270"/>
              <a:ext cx="225647" cy="307714"/>
              <a:chOff x="2182679" y="2004714"/>
              <a:chExt cx="792300" cy="1080458"/>
            </a:xfrm>
          </p:grpSpPr>
          <p:cxnSp>
            <p:nvCxnSpPr>
              <p:cNvPr id="4692" name="Google Shape;4692;p61"/>
              <p:cNvCxnSpPr>
                <a:stCxn id="46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89" name="Google Shape;4689;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1"/>
            <p:cNvGrpSpPr/>
            <p:nvPr/>
          </p:nvGrpSpPr>
          <p:grpSpPr>
            <a:xfrm>
              <a:off x="3969644" y="2440153"/>
              <a:ext cx="225853" cy="296651"/>
              <a:chOff x="3775710" y="1729289"/>
              <a:chExt cx="136500" cy="179289"/>
            </a:xfrm>
          </p:grpSpPr>
          <p:cxnSp>
            <p:nvCxnSpPr>
              <p:cNvPr id="4695" name="Google Shape;4695;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96" name="Google Shape;4696;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61"/>
            <p:cNvGrpSpPr/>
            <p:nvPr/>
          </p:nvGrpSpPr>
          <p:grpSpPr>
            <a:xfrm>
              <a:off x="4427051" y="2358270"/>
              <a:ext cx="225647" cy="307714"/>
              <a:chOff x="5393704" y="2004714"/>
              <a:chExt cx="792300" cy="1080458"/>
            </a:xfrm>
          </p:grpSpPr>
          <p:cxnSp>
            <p:nvCxnSpPr>
              <p:cNvPr id="4699" name="Google Shape;4699;p61"/>
              <p:cNvCxnSpPr>
                <a:stCxn id="47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01" name="Google Shape;4701;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61"/>
            <p:cNvGrpSpPr/>
            <p:nvPr/>
          </p:nvGrpSpPr>
          <p:grpSpPr>
            <a:xfrm>
              <a:off x="4884287" y="2440252"/>
              <a:ext cx="225647" cy="296532"/>
              <a:chOff x="6999166" y="2292572"/>
              <a:chExt cx="792300" cy="1041192"/>
            </a:xfrm>
          </p:grpSpPr>
          <p:cxnSp>
            <p:nvCxnSpPr>
              <p:cNvPr id="4703" name="Google Shape;4703;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90" name="Google Shape;4690;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5" name="Google Shape;4705;p61"/>
          <p:cNvGrpSpPr/>
          <p:nvPr/>
        </p:nvGrpSpPr>
        <p:grpSpPr>
          <a:xfrm>
            <a:off x="6838789" y="979959"/>
            <a:ext cx="1581844" cy="732818"/>
            <a:chOff x="634175" y="2986275"/>
            <a:chExt cx="3147949" cy="1458344"/>
          </a:xfrm>
        </p:grpSpPr>
        <p:cxnSp>
          <p:nvCxnSpPr>
            <p:cNvPr id="4706" name="Google Shape;4706;p61"/>
            <p:cNvCxnSpPr>
              <a:stCxn id="4707" idx="4"/>
              <a:endCxn id="47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09" name="Google Shape;4709;p61"/>
            <p:cNvCxnSpPr>
              <a:stCxn id="4708" idx="0"/>
              <a:endCxn id="47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11" name="Google Shape;4711;p61"/>
            <p:cNvCxnSpPr>
              <a:stCxn id="4710" idx="4"/>
              <a:endCxn id="47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13" name="Google Shape;4713;p61"/>
            <p:cNvCxnSpPr>
              <a:stCxn id="4712" idx="0"/>
              <a:endCxn id="47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14" name="Google Shape;4714;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10" name="Google Shape;4710;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7" name="Google Shape;4707;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12" name="Google Shape;4712;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08" name="Google Shape;4708;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15" name="Google Shape;4715;p61"/>
          <p:cNvGrpSpPr/>
          <p:nvPr/>
        </p:nvGrpSpPr>
        <p:grpSpPr>
          <a:xfrm>
            <a:off x="3406504" y="2674269"/>
            <a:ext cx="1675128" cy="313674"/>
            <a:chOff x="998425" y="1182125"/>
            <a:chExt cx="1065400" cy="199500"/>
          </a:xfrm>
        </p:grpSpPr>
        <p:sp>
          <p:nvSpPr>
            <p:cNvPr id="4716" name="Google Shape;4716;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61"/>
          <p:cNvGrpSpPr/>
          <p:nvPr/>
        </p:nvGrpSpPr>
        <p:grpSpPr>
          <a:xfrm>
            <a:off x="3406503" y="3630235"/>
            <a:ext cx="1675129" cy="525345"/>
            <a:chOff x="5194708" y="3484366"/>
            <a:chExt cx="3148148" cy="987304"/>
          </a:xfrm>
        </p:grpSpPr>
        <p:grpSp>
          <p:nvGrpSpPr>
            <p:cNvPr id="4722" name="Google Shape;4722;p61"/>
            <p:cNvGrpSpPr/>
            <p:nvPr/>
          </p:nvGrpSpPr>
          <p:grpSpPr>
            <a:xfrm>
              <a:off x="7531521" y="3484366"/>
              <a:ext cx="811335" cy="987304"/>
              <a:chOff x="3379425" y="1617275"/>
              <a:chExt cx="1090650" cy="1327200"/>
            </a:xfrm>
          </p:grpSpPr>
          <p:sp>
            <p:nvSpPr>
              <p:cNvPr id="4723" name="Google Shape;4723;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1"/>
            <p:cNvGrpSpPr/>
            <p:nvPr/>
          </p:nvGrpSpPr>
          <p:grpSpPr>
            <a:xfrm>
              <a:off x="6752546" y="3484366"/>
              <a:ext cx="811428" cy="987304"/>
              <a:chOff x="2332275" y="1617275"/>
              <a:chExt cx="1090775" cy="1327200"/>
            </a:xfrm>
          </p:grpSpPr>
          <p:sp>
            <p:nvSpPr>
              <p:cNvPr id="4727" name="Google Shape;4727;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1"/>
            <p:cNvGrpSpPr/>
            <p:nvPr/>
          </p:nvGrpSpPr>
          <p:grpSpPr>
            <a:xfrm>
              <a:off x="5973664" y="3484366"/>
              <a:ext cx="811335" cy="987304"/>
              <a:chOff x="1285250" y="1617275"/>
              <a:chExt cx="1090650" cy="1327200"/>
            </a:xfrm>
          </p:grpSpPr>
          <p:sp>
            <p:nvSpPr>
              <p:cNvPr id="4731" name="Google Shape;4731;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1"/>
            <p:cNvGrpSpPr/>
            <p:nvPr/>
          </p:nvGrpSpPr>
          <p:grpSpPr>
            <a:xfrm>
              <a:off x="5194708" y="3484366"/>
              <a:ext cx="811409" cy="987304"/>
              <a:chOff x="238125" y="1617275"/>
              <a:chExt cx="1090750" cy="1327200"/>
            </a:xfrm>
          </p:grpSpPr>
          <p:sp>
            <p:nvSpPr>
              <p:cNvPr id="4735" name="Google Shape;4735;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8" name="Google Shape;4738;p61"/>
          <p:cNvGrpSpPr/>
          <p:nvPr/>
        </p:nvGrpSpPr>
        <p:grpSpPr>
          <a:xfrm>
            <a:off x="6840188" y="2276124"/>
            <a:ext cx="1579046" cy="522230"/>
            <a:chOff x="6853641" y="2534077"/>
            <a:chExt cx="1515545" cy="501229"/>
          </a:xfrm>
        </p:grpSpPr>
        <p:grpSp>
          <p:nvGrpSpPr>
            <p:cNvPr id="4739" name="Google Shape;4739;p61"/>
            <p:cNvGrpSpPr/>
            <p:nvPr/>
          </p:nvGrpSpPr>
          <p:grpSpPr>
            <a:xfrm>
              <a:off x="6853641" y="2618923"/>
              <a:ext cx="1515545" cy="324556"/>
              <a:chOff x="6853641" y="2618923"/>
              <a:chExt cx="1515545" cy="324556"/>
            </a:xfrm>
          </p:grpSpPr>
          <p:sp>
            <p:nvSpPr>
              <p:cNvPr id="4740" name="Google Shape;4740;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61"/>
          <p:cNvGrpSpPr/>
          <p:nvPr/>
        </p:nvGrpSpPr>
        <p:grpSpPr>
          <a:xfrm>
            <a:off x="3435080" y="3151165"/>
            <a:ext cx="1617976" cy="346616"/>
            <a:chOff x="1808063" y="4294338"/>
            <a:chExt cx="3370782" cy="721817"/>
          </a:xfrm>
        </p:grpSpPr>
        <p:sp>
          <p:nvSpPr>
            <p:cNvPr id="4751" name="Google Shape;4751;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61"/>
          <p:cNvGrpSpPr/>
          <p:nvPr/>
        </p:nvGrpSpPr>
        <p:grpSpPr>
          <a:xfrm>
            <a:off x="5261076" y="3817915"/>
            <a:ext cx="1417067" cy="350605"/>
            <a:chOff x="4234950" y="2101012"/>
            <a:chExt cx="4219974" cy="1044090"/>
          </a:xfrm>
        </p:grpSpPr>
        <p:sp>
          <p:nvSpPr>
            <p:cNvPr id="4762" name="Google Shape;4762;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1"/>
          <p:cNvGrpSpPr/>
          <p:nvPr/>
        </p:nvGrpSpPr>
        <p:grpSpPr>
          <a:xfrm>
            <a:off x="6836548" y="1808672"/>
            <a:ext cx="1586327" cy="371557"/>
            <a:chOff x="1247650" y="2075423"/>
            <a:chExt cx="6648477" cy="1557238"/>
          </a:xfrm>
        </p:grpSpPr>
        <p:sp>
          <p:nvSpPr>
            <p:cNvPr id="4779" name="Google Shape;4779;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61"/>
          <p:cNvGrpSpPr/>
          <p:nvPr/>
        </p:nvGrpSpPr>
        <p:grpSpPr>
          <a:xfrm>
            <a:off x="5267818" y="961862"/>
            <a:ext cx="1415601" cy="1648533"/>
            <a:chOff x="1839112" y="2209163"/>
            <a:chExt cx="1918159" cy="2233784"/>
          </a:xfrm>
        </p:grpSpPr>
        <p:sp>
          <p:nvSpPr>
            <p:cNvPr id="4786" name="Google Shape;4786;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9" name="Google Shape;4789;p61"/>
            <p:cNvCxnSpPr>
              <a:stCxn id="4786" idx="6"/>
              <a:endCxn id="47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90" name="Google Shape;4790;p61"/>
            <p:cNvCxnSpPr>
              <a:stCxn id="4787" idx="4"/>
              <a:endCxn id="47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92" name="Google Shape;4792;p61"/>
            <p:cNvCxnSpPr>
              <a:stCxn id="4791" idx="6"/>
              <a:endCxn id="47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93" name="Google Shape;4793;p61"/>
            <p:cNvCxnSpPr>
              <a:stCxn id="4788" idx="4"/>
              <a:endCxn id="47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91" name="Google Shape;4791;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6" name="Google Shape;4796;p61"/>
            <p:cNvCxnSpPr>
              <a:endCxn id="47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97" name="Google Shape;4797;p61"/>
          <p:cNvGrpSpPr/>
          <p:nvPr/>
        </p:nvGrpSpPr>
        <p:grpSpPr>
          <a:xfrm>
            <a:off x="3425084" y="979946"/>
            <a:ext cx="1637968" cy="154942"/>
            <a:chOff x="238125" y="2506075"/>
            <a:chExt cx="7115411" cy="673075"/>
          </a:xfrm>
        </p:grpSpPr>
        <p:sp>
          <p:nvSpPr>
            <p:cNvPr id="4798" name="Google Shape;4798;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61"/>
          <p:cNvGrpSpPr/>
          <p:nvPr/>
        </p:nvGrpSpPr>
        <p:grpSpPr>
          <a:xfrm>
            <a:off x="1965820" y="1294664"/>
            <a:ext cx="1262932" cy="785408"/>
            <a:chOff x="548861" y="389676"/>
            <a:chExt cx="3843371" cy="2390163"/>
          </a:xfrm>
        </p:grpSpPr>
        <p:cxnSp>
          <p:nvCxnSpPr>
            <p:cNvPr id="4804" name="Google Shape;4804;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5" name="Google Shape;4805;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6" name="Google Shape;4806;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07" name="Google Shape;4807;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08" name="Google Shape;4808;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09" name="Google Shape;4809;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0" name="Google Shape;4810;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11" name="Google Shape;4811;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1"/>
          <p:cNvGrpSpPr/>
          <p:nvPr/>
        </p:nvGrpSpPr>
        <p:grpSpPr>
          <a:xfrm>
            <a:off x="753952" y="2401541"/>
            <a:ext cx="1412054" cy="633562"/>
            <a:chOff x="1187400" y="2529299"/>
            <a:chExt cx="6769193" cy="2241903"/>
          </a:xfrm>
        </p:grpSpPr>
        <p:sp>
          <p:nvSpPr>
            <p:cNvPr id="4818" name="Google Shape;4818;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9" name="Google Shape;4819;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0" name="Google Shape;4820;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1" name="Google Shape;4821;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2" name="Google Shape;4822;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3" name="Google Shape;4823;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24" name="Google Shape;4824;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25" name="Google Shape;4825;p61"/>
            <p:cNvCxnSpPr>
              <a:stCxn id="4818" idx="2"/>
              <a:endCxn id="48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6" name="Google Shape;4826;p61"/>
            <p:cNvCxnSpPr>
              <a:stCxn id="4820" idx="0"/>
              <a:endCxn id="48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7" name="Google Shape;4827;p61"/>
            <p:cNvCxnSpPr>
              <a:stCxn id="4820" idx="2"/>
              <a:endCxn id="48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8" name="Google Shape;4828;p61"/>
            <p:cNvCxnSpPr>
              <a:stCxn id="4821" idx="0"/>
              <a:endCxn id="48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29" name="Google Shape;4829;p61"/>
            <p:cNvCxnSpPr>
              <a:stCxn id="4819" idx="2"/>
              <a:endCxn id="48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30" name="Google Shape;4830;p61"/>
            <p:cNvCxnSpPr>
              <a:stCxn id="4823" idx="0"/>
              <a:endCxn id="48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31" name="Google Shape;4831;p61"/>
          <p:cNvGrpSpPr/>
          <p:nvPr/>
        </p:nvGrpSpPr>
        <p:grpSpPr>
          <a:xfrm>
            <a:off x="6840198" y="2894250"/>
            <a:ext cx="1579035" cy="540873"/>
            <a:chOff x="6895650" y="3126697"/>
            <a:chExt cx="1436662" cy="492105"/>
          </a:xfrm>
        </p:grpSpPr>
        <p:sp>
          <p:nvSpPr>
            <p:cNvPr id="4832" name="Google Shape;4832;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7" name="Google Shape;4837;p61"/>
            <p:cNvGrpSpPr/>
            <p:nvPr/>
          </p:nvGrpSpPr>
          <p:grpSpPr>
            <a:xfrm>
              <a:off x="6995957" y="3335810"/>
              <a:ext cx="1230393" cy="71754"/>
              <a:chOff x="6995957" y="3287964"/>
              <a:chExt cx="1230393" cy="71754"/>
            </a:xfrm>
          </p:grpSpPr>
          <p:sp>
            <p:nvSpPr>
              <p:cNvPr id="4838" name="Google Shape;4838;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3" name="Google Shape;4843;p61"/>
          <p:cNvGrpSpPr/>
          <p:nvPr/>
        </p:nvGrpSpPr>
        <p:grpSpPr>
          <a:xfrm>
            <a:off x="6838780" y="3531013"/>
            <a:ext cx="1581862" cy="650625"/>
            <a:chOff x="6777990" y="3710194"/>
            <a:chExt cx="1646915" cy="677382"/>
          </a:xfrm>
        </p:grpSpPr>
        <p:grpSp>
          <p:nvGrpSpPr>
            <p:cNvPr id="4844" name="Google Shape;4844;p61"/>
            <p:cNvGrpSpPr/>
            <p:nvPr/>
          </p:nvGrpSpPr>
          <p:grpSpPr>
            <a:xfrm>
              <a:off x="6777990" y="3874492"/>
              <a:ext cx="411129" cy="513083"/>
              <a:chOff x="6777990" y="3874492"/>
              <a:chExt cx="411129" cy="513083"/>
            </a:xfrm>
          </p:grpSpPr>
          <p:cxnSp>
            <p:nvCxnSpPr>
              <p:cNvPr id="4845" name="Google Shape;4845;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6" name="Google Shape;4846;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61"/>
            <p:cNvGrpSpPr/>
            <p:nvPr/>
          </p:nvGrpSpPr>
          <p:grpSpPr>
            <a:xfrm>
              <a:off x="7188425" y="3710194"/>
              <a:ext cx="411123" cy="520535"/>
              <a:chOff x="7188425" y="3710194"/>
              <a:chExt cx="411123" cy="520535"/>
            </a:xfrm>
          </p:grpSpPr>
          <p:cxnSp>
            <p:nvCxnSpPr>
              <p:cNvPr id="4848" name="Google Shape;4848;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49" name="Google Shape;4849;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61"/>
            <p:cNvGrpSpPr/>
            <p:nvPr/>
          </p:nvGrpSpPr>
          <p:grpSpPr>
            <a:xfrm>
              <a:off x="7603341" y="3874492"/>
              <a:ext cx="411474" cy="513083"/>
              <a:chOff x="7603341" y="3874492"/>
              <a:chExt cx="411474" cy="513083"/>
            </a:xfrm>
          </p:grpSpPr>
          <p:cxnSp>
            <p:nvCxnSpPr>
              <p:cNvPr id="4851" name="Google Shape;4851;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52" name="Google Shape;4852;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1"/>
            <p:cNvGrpSpPr/>
            <p:nvPr/>
          </p:nvGrpSpPr>
          <p:grpSpPr>
            <a:xfrm>
              <a:off x="8013776" y="3722847"/>
              <a:ext cx="411129" cy="507881"/>
              <a:chOff x="8013776" y="3722847"/>
              <a:chExt cx="411129" cy="507881"/>
            </a:xfrm>
          </p:grpSpPr>
          <p:cxnSp>
            <p:nvCxnSpPr>
              <p:cNvPr id="4854" name="Google Shape;4854;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55" name="Google Shape;4855;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6" name="Google Shape;4856;p61"/>
          <p:cNvGrpSpPr/>
          <p:nvPr/>
        </p:nvGrpSpPr>
        <p:grpSpPr>
          <a:xfrm>
            <a:off x="5258295" y="2703853"/>
            <a:ext cx="1421889" cy="1020603"/>
            <a:chOff x="5190863" y="2824811"/>
            <a:chExt cx="1544860" cy="1108869"/>
          </a:xfrm>
        </p:grpSpPr>
        <p:grpSp>
          <p:nvGrpSpPr>
            <p:cNvPr id="4857" name="Google Shape;4857;p61"/>
            <p:cNvGrpSpPr/>
            <p:nvPr/>
          </p:nvGrpSpPr>
          <p:grpSpPr>
            <a:xfrm>
              <a:off x="5938695" y="3176919"/>
              <a:ext cx="685761" cy="404739"/>
              <a:chOff x="5938695" y="3176919"/>
              <a:chExt cx="685761" cy="404739"/>
            </a:xfrm>
          </p:grpSpPr>
          <p:grpSp>
            <p:nvGrpSpPr>
              <p:cNvPr id="4858" name="Google Shape;4858;p61"/>
              <p:cNvGrpSpPr/>
              <p:nvPr/>
            </p:nvGrpSpPr>
            <p:grpSpPr>
              <a:xfrm>
                <a:off x="5938695" y="3176919"/>
                <a:ext cx="685761" cy="404739"/>
                <a:chOff x="5938695" y="3176919"/>
                <a:chExt cx="685761" cy="404739"/>
              </a:xfrm>
            </p:grpSpPr>
            <p:sp>
              <p:nvSpPr>
                <p:cNvPr id="4859" name="Google Shape;4859;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61"/>
            <p:cNvGrpSpPr/>
            <p:nvPr/>
          </p:nvGrpSpPr>
          <p:grpSpPr>
            <a:xfrm>
              <a:off x="5305233" y="3176835"/>
              <a:ext cx="685971" cy="404655"/>
              <a:chOff x="5305233" y="3176835"/>
              <a:chExt cx="685971" cy="404655"/>
            </a:xfrm>
          </p:grpSpPr>
          <p:grpSp>
            <p:nvGrpSpPr>
              <p:cNvPr id="4863" name="Google Shape;4863;p61"/>
              <p:cNvGrpSpPr/>
              <p:nvPr/>
            </p:nvGrpSpPr>
            <p:grpSpPr>
              <a:xfrm>
                <a:off x="5305233" y="3176835"/>
                <a:ext cx="685971" cy="404655"/>
                <a:chOff x="5305233" y="3176835"/>
                <a:chExt cx="685971" cy="404655"/>
              </a:xfrm>
            </p:grpSpPr>
            <p:sp>
              <p:nvSpPr>
                <p:cNvPr id="4864" name="Google Shape;4864;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6" name="Google Shape;4866;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7" name="Google Shape;4867;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61"/>
            <p:cNvGrpSpPr/>
            <p:nvPr/>
          </p:nvGrpSpPr>
          <p:grpSpPr>
            <a:xfrm>
              <a:off x="5657361" y="2824811"/>
              <a:ext cx="1078361" cy="404655"/>
              <a:chOff x="5657361" y="2824811"/>
              <a:chExt cx="1078361" cy="404655"/>
            </a:xfrm>
          </p:grpSpPr>
          <p:grpSp>
            <p:nvGrpSpPr>
              <p:cNvPr id="4869" name="Google Shape;4869;p61"/>
              <p:cNvGrpSpPr/>
              <p:nvPr/>
            </p:nvGrpSpPr>
            <p:grpSpPr>
              <a:xfrm>
                <a:off x="5657361" y="2824811"/>
                <a:ext cx="1078361" cy="404655"/>
                <a:chOff x="5657361" y="2824811"/>
                <a:chExt cx="1078361" cy="404655"/>
              </a:xfrm>
            </p:grpSpPr>
            <p:grpSp>
              <p:nvGrpSpPr>
                <p:cNvPr id="4870" name="Google Shape;4870;p61"/>
                <p:cNvGrpSpPr/>
                <p:nvPr/>
              </p:nvGrpSpPr>
              <p:grpSpPr>
                <a:xfrm>
                  <a:off x="5938485" y="2824811"/>
                  <a:ext cx="797237" cy="404655"/>
                  <a:chOff x="5938485" y="2824811"/>
                  <a:chExt cx="797237" cy="404655"/>
                </a:xfrm>
              </p:grpSpPr>
              <p:sp>
                <p:nvSpPr>
                  <p:cNvPr id="4871" name="Google Shape;4871;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3" name="Google Shape;4873;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4" name="Google Shape;4874;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61"/>
            <p:cNvGrpSpPr/>
            <p:nvPr/>
          </p:nvGrpSpPr>
          <p:grpSpPr>
            <a:xfrm>
              <a:off x="5190863" y="3528942"/>
              <a:ext cx="1078026" cy="404739"/>
              <a:chOff x="5190863" y="3528942"/>
              <a:chExt cx="1078026" cy="404739"/>
            </a:xfrm>
          </p:grpSpPr>
          <p:sp>
            <p:nvSpPr>
              <p:cNvPr id="4876" name="Google Shape;4876;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7" name="Google Shape;4877;p61"/>
              <p:cNvGrpSpPr/>
              <p:nvPr/>
            </p:nvGrpSpPr>
            <p:grpSpPr>
              <a:xfrm>
                <a:off x="5190863" y="3528942"/>
                <a:ext cx="1078026" cy="404739"/>
                <a:chOff x="5190863" y="3528942"/>
                <a:chExt cx="1078026" cy="404739"/>
              </a:xfrm>
            </p:grpSpPr>
            <p:sp>
              <p:nvSpPr>
                <p:cNvPr id="4878" name="Google Shape;4878;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0" name="Google Shape;4880;p61"/>
          <p:cNvGrpSpPr/>
          <p:nvPr/>
        </p:nvGrpSpPr>
        <p:grpSpPr>
          <a:xfrm>
            <a:off x="724302" y="1268321"/>
            <a:ext cx="1086719" cy="879487"/>
            <a:chOff x="803162" y="1474292"/>
            <a:chExt cx="1086719" cy="879487"/>
          </a:xfrm>
        </p:grpSpPr>
        <p:grpSp>
          <p:nvGrpSpPr>
            <p:cNvPr id="4881" name="Google Shape;4881;p61"/>
            <p:cNvGrpSpPr/>
            <p:nvPr/>
          </p:nvGrpSpPr>
          <p:grpSpPr>
            <a:xfrm>
              <a:off x="803162" y="1625948"/>
              <a:ext cx="445856" cy="576579"/>
              <a:chOff x="803162" y="1625948"/>
              <a:chExt cx="445856" cy="576579"/>
            </a:xfrm>
          </p:grpSpPr>
          <p:sp>
            <p:nvSpPr>
              <p:cNvPr id="4882" name="Google Shape;4882;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61"/>
              <p:cNvGrpSpPr/>
              <p:nvPr/>
            </p:nvGrpSpPr>
            <p:grpSpPr>
              <a:xfrm>
                <a:off x="1056023" y="1625948"/>
                <a:ext cx="192995" cy="576579"/>
                <a:chOff x="1056023" y="1625948"/>
                <a:chExt cx="192995" cy="576579"/>
              </a:xfrm>
            </p:grpSpPr>
            <p:sp>
              <p:nvSpPr>
                <p:cNvPr id="4884" name="Google Shape;4884;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9" name="Google Shape;4889;p61"/>
            <p:cNvGrpSpPr/>
            <p:nvPr/>
          </p:nvGrpSpPr>
          <p:grpSpPr>
            <a:xfrm>
              <a:off x="1371406" y="1474292"/>
              <a:ext cx="518475" cy="879487"/>
              <a:chOff x="1398231" y="1474292"/>
              <a:chExt cx="518475" cy="879487"/>
            </a:xfrm>
          </p:grpSpPr>
          <p:grpSp>
            <p:nvGrpSpPr>
              <p:cNvPr id="4890" name="Google Shape;4890;p61"/>
              <p:cNvGrpSpPr/>
              <p:nvPr/>
            </p:nvGrpSpPr>
            <p:grpSpPr>
              <a:xfrm>
                <a:off x="1398231" y="1474292"/>
                <a:ext cx="518475" cy="341643"/>
                <a:chOff x="1398231" y="1474292"/>
                <a:chExt cx="518475" cy="341643"/>
              </a:xfrm>
            </p:grpSpPr>
            <p:sp>
              <p:nvSpPr>
                <p:cNvPr id="4891" name="Google Shape;4891;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61"/>
                <p:cNvGrpSpPr/>
                <p:nvPr/>
              </p:nvGrpSpPr>
              <p:grpSpPr>
                <a:xfrm>
                  <a:off x="1616453" y="1474292"/>
                  <a:ext cx="300253" cy="341643"/>
                  <a:chOff x="1616453" y="1475379"/>
                  <a:chExt cx="300253" cy="341643"/>
                </a:xfrm>
              </p:grpSpPr>
              <p:sp>
                <p:nvSpPr>
                  <p:cNvPr id="4893" name="Google Shape;4893;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0" name="Google Shape;4900;p61"/>
                  <p:cNvGrpSpPr/>
                  <p:nvPr/>
                </p:nvGrpSpPr>
                <p:grpSpPr>
                  <a:xfrm>
                    <a:off x="1839639" y="1475379"/>
                    <a:ext cx="77067" cy="341643"/>
                    <a:chOff x="1839639" y="1475379"/>
                    <a:chExt cx="77067" cy="341643"/>
                  </a:xfrm>
                </p:grpSpPr>
                <p:sp>
                  <p:nvSpPr>
                    <p:cNvPr id="4901" name="Google Shape;4901;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03" name="Google Shape;4903;p61"/>
              <p:cNvGrpSpPr/>
              <p:nvPr/>
            </p:nvGrpSpPr>
            <p:grpSpPr>
              <a:xfrm>
                <a:off x="1398451" y="2012951"/>
                <a:ext cx="518255" cy="340828"/>
                <a:chOff x="1398451" y="2012951"/>
                <a:chExt cx="518255" cy="340828"/>
              </a:xfrm>
            </p:grpSpPr>
            <p:sp>
              <p:nvSpPr>
                <p:cNvPr id="4904" name="Google Shape;4904;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5" name="Google Shape;4905;p61"/>
                <p:cNvGrpSpPr/>
                <p:nvPr/>
              </p:nvGrpSpPr>
              <p:grpSpPr>
                <a:xfrm>
                  <a:off x="1616453" y="2012951"/>
                  <a:ext cx="300253" cy="340828"/>
                  <a:chOff x="1616453" y="2013538"/>
                  <a:chExt cx="300253" cy="340828"/>
                </a:xfrm>
              </p:grpSpPr>
              <p:sp>
                <p:nvSpPr>
                  <p:cNvPr id="4906" name="Google Shape;4906;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3" name="Google Shape;4913;p61"/>
                  <p:cNvGrpSpPr/>
                  <p:nvPr/>
                </p:nvGrpSpPr>
                <p:grpSpPr>
                  <a:xfrm>
                    <a:off x="1839639" y="2013538"/>
                    <a:ext cx="77067" cy="340828"/>
                    <a:chOff x="1839639" y="2013538"/>
                    <a:chExt cx="77067" cy="340828"/>
                  </a:xfrm>
                </p:grpSpPr>
                <p:sp>
                  <p:nvSpPr>
                    <p:cNvPr id="4914" name="Google Shape;4914;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16" name="Google Shape;4916;p61"/>
          <p:cNvGrpSpPr/>
          <p:nvPr/>
        </p:nvGrpSpPr>
        <p:grpSpPr>
          <a:xfrm>
            <a:off x="721126" y="3399508"/>
            <a:ext cx="1368681" cy="682918"/>
            <a:chOff x="724986" y="3605478"/>
            <a:chExt cx="1368681" cy="682918"/>
          </a:xfrm>
        </p:grpSpPr>
        <p:grpSp>
          <p:nvGrpSpPr>
            <p:cNvPr id="4917" name="Google Shape;4917;p61"/>
            <p:cNvGrpSpPr/>
            <p:nvPr/>
          </p:nvGrpSpPr>
          <p:grpSpPr>
            <a:xfrm>
              <a:off x="1289102" y="3823629"/>
              <a:ext cx="240442" cy="250435"/>
              <a:chOff x="-165066" y="3843615"/>
              <a:chExt cx="221259" cy="230455"/>
            </a:xfrm>
          </p:grpSpPr>
          <p:sp>
            <p:nvSpPr>
              <p:cNvPr id="4918" name="Google Shape;4918;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1"/>
            <p:cNvGrpSpPr/>
            <p:nvPr/>
          </p:nvGrpSpPr>
          <p:grpSpPr>
            <a:xfrm>
              <a:off x="724986" y="3605478"/>
              <a:ext cx="1368681" cy="682918"/>
              <a:chOff x="724986" y="3605478"/>
              <a:chExt cx="1368681" cy="682918"/>
            </a:xfrm>
          </p:grpSpPr>
          <p:grpSp>
            <p:nvGrpSpPr>
              <p:cNvPr id="4939" name="Google Shape;4939;p61"/>
              <p:cNvGrpSpPr/>
              <p:nvPr/>
            </p:nvGrpSpPr>
            <p:grpSpPr>
              <a:xfrm>
                <a:off x="1498221" y="4047614"/>
                <a:ext cx="529172" cy="240783"/>
                <a:chOff x="1498221" y="4047614"/>
                <a:chExt cx="529172" cy="240783"/>
              </a:xfrm>
            </p:grpSpPr>
            <p:grpSp>
              <p:nvGrpSpPr>
                <p:cNvPr id="4940" name="Google Shape;4940;p61"/>
                <p:cNvGrpSpPr/>
                <p:nvPr/>
              </p:nvGrpSpPr>
              <p:grpSpPr>
                <a:xfrm>
                  <a:off x="1826655" y="4224370"/>
                  <a:ext cx="200738" cy="25631"/>
                  <a:chOff x="1826655" y="4224370"/>
                  <a:chExt cx="200738" cy="25631"/>
                </a:xfrm>
              </p:grpSpPr>
              <p:sp>
                <p:nvSpPr>
                  <p:cNvPr id="4941" name="Google Shape;4941;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1"/>
                <p:cNvGrpSpPr/>
                <p:nvPr/>
              </p:nvGrpSpPr>
              <p:grpSpPr>
                <a:xfrm>
                  <a:off x="1498221" y="4047614"/>
                  <a:ext cx="328444" cy="240783"/>
                  <a:chOff x="1498221" y="4047614"/>
                  <a:chExt cx="328444" cy="240783"/>
                </a:xfrm>
              </p:grpSpPr>
              <p:sp>
                <p:nvSpPr>
                  <p:cNvPr id="4944" name="Google Shape;4944;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5" name="Google Shape;4945;p61"/>
                  <p:cNvGrpSpPr/>
                  <p:nvPr/>
                </p:nvGrpSpPr>
                <p:grpSpPr>
                  <a:xfrm>
                    <a:off x="1498221" y="4047614"/>
                    <a:ext cx="150566" cy="190416"/>
                    <a:chOff x="1498221" y="4047614"/>
                    <a:chExt cx="150566" cy="190416"/>
                  </a:xfrm>
                </p:grpSpPr>
                <p:sp>
                  <p:nvSpPr>
                    <p:cNvPr id="4946" name="Google Shape;4946;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8" name="Google Shape;4948;p61"/>
              <p:cNvGrpSpPr/>
              <p:nvPr/>
            </p:nvGrpSpPr>
            <p:grpSpPr>
              <a:xfrm>
                <a:off x="1560718" y="3800594"/>
                <a:ext cx="532948" cy="302090"/>
                <a:chOff x="1560718" y="3800594"/>
                <a:chExt cx="532948" cy="302090"/>
              </a:xfrm>
            </p:grpSpPr>
            <p:grpSp>
              <p:nvGrpSpPr>
                <p:cNvPr id="4949" name="Google Shape;4949;p61"/>
                <p:cNvGrpSpPr/>
                <p:nvPr/>
              </p:nvGrpSpPr>
              <p:grpSpPr>
                <a:xfrm>
                  <a:off x="1912179" y="3827344"/>
                  <a:ext cx="181487" cy="25631"/>
                  <a:chOff x="1912179" y="3827344"/>
                  <a:chExt cx="181487" cy="25631"/>
                </a:xfrm>
              </p:grpSpPr>
              <p:sp>
                <p:nvSpPr>
                  <p:cNvPr id="4950" name="Google Shape;4950;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1"/>
                <p:cNvGrpSpPr/>
                <p:nvPr/>
              </p:nvGrpSpPr>
              <p:grpSpPr>
                <a:xfrm>
                  <a:off x="1912179" y="4044505"/>
                  <a:ext cx="181487" cy="25622"/>
                  <a:chOff x="1912179" y="4044506"/>
                  <a:chExt cx="181487" cy="25622"/>
                </a:xfrm>
              </p:grpSpPr>
              <p:sp>
                <p:nvSpPr>
                  <p:cNvPr id="4953" name="Google Shape;4953;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61"/>
                <p:cNvGrpSpPr/>
                <p:nvPr/>
              </p:nvGrpSpPr>
              <p:grpSpPr>
                <a:xfrm>
                  <a:off x="1560718" y="3800594"/>
                  <a:ext cx="351472" cy="302090"/>
                  <a:chOff x="1560718" y="3800594"/>
                  <a:chExt cx="351472" cy="302090"/>
                </a:xfrm>
              </p:grpSpPr>
              <p:grpSp>
                <p:nvGrpSpPr>
                  <p:cNvPr id="4956" name="Google Shape;4956;p61"/>
                  <p:cNvGrpSpPr/>
                  <p:nvPr/>
                </p:nvGrpSpPr>
                <p:grpSpPr>
                  <a:xfrm>
                    <a:off x="1560718" y="3842857"/>
                    <a:ext cx="173586" cy="217131"/>
                    <a:chOff x="1560718" y="3842857"/>
                    <a:chExt cx="173586" cy="217131"/>
                  </a:xfrm>
                </p:grpSpPr>
                <p:sp>
                  <p:nvSpPr>
                    <p:cNvPr id="4957" name="Google Shape;4957;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0" name="Google Shape;4960;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62" name="Google Shape;4962;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3" name="Google Shape;4963;p61"/>
              <p:cNvGrpSpPr/>
              <p:nvPr/>
            </p:nvGrpSpPr>
            <p:grpSpPr>
              <a:xfrm>
                <a:off x="785350" y="3605478"/>
                <a:ext cx="535311" cy="249245"/>
                <a:chOff x="785350" y="3605478"/>
                <a:chExt cx="535311" cy="249245"/>
              </a:xfrm>
            </p:grpSpPr>
            <p:grpSp>
              <p:nvGrpSpPr>
                <p:cNvPr id="4964" name="Google Shape;4964;p61"/>
                <p:cNvGrpSpPr/>
                <p:nvPr/>
              </p:nvGrpSpPr>
              <p:grpSpPr>
                <a:xfrm>
                  <a:off x="785350" y="3605478"/>
                  <a:ext cx="376191" cy="102736"/>
                  <a:chOff x="785350" y="3605478"/>
                  <a:chExt cx="376191" cy="102736"/>
                </a:xfrm>
              </p:grpSpPr>
              <p:sp>
                <p:nvSpPr>
                  <p:cNvPr id="4965" name="Google Shape;4965;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61"/>
                <p:cNvGrpSpPr/>
                <p:nvPr/>
              </p:nvGrpSpPr>
              <p:grpSpPr>
                <a:xfrm>
                  <a:off x="1161530" y="3655851"/>
                  <a:ext cx="159131" cy="198872"/>
                  <a:chOff x="1161530" y="3655851"/>
                  <a:chExt cx="159131" cy="198872"/>
                </a:xfrm>
              </p:grpSpPr>
              <p:sp>
                <p:nvSpPr>
                  <p:cNvPr id="4969" name="Google Shape;4969;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1" name="Google Shape;4971;p61"/>
              <p:cNvGrpSpPr/>
              <p:nvPr/>
            </p:nvGrpSpPr>
            <p:grpSpPr>
              <a:xfrm>
                <a:off x="785350" y="4047614"/>
                <a:ext cx="535311" cy="240783"/>
                <a:chOff x="785350" y="4047614"/>
                <a:chExt cx="535311" cy="240783"/>
              </a:xfrm>
            </p:grpSpPr>
            <p:grpSp>
              <p:nvGrpSpPr>
                <p:cNvPr id="4972" name="Google Shape;4972;p61"/>
                <p:cNvGrpSpPr/>
                <p:nvPr/>
              </p:nvGrpSpPr>
              <p:grpSpPr>
                <a:xfrm>
                  <a:off x="1161636" y="4047614"/>
                  <a:ext cx="159025" cy="190415"/>
                  <a:chOff x="1161636" y="4047614"/>
                  <a:chExt cx="159025" cy="190415"/>
                </a:xfrm>
              </p:grpSpPr>
              <p:sp>
                <p:nvSpPr>
                  <p:cNvPr id="4973" name="Google Shape;4973;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61"/>
                <p:cNvGrpSpPr/>
                <p:nvPr/>
              </p:nvGrpSpPr>
              <p:grpSpPr>
                <a:xfrm>
                  <a:off x="785350" y="4185661"/>
                  <a:ext cx="376191" cy="102736"/>
                  <a:chOff x="785350" y="4185661"/>
                  <a:chExt cx="376191" cy="102736"/>
                </a:xfrm>
              </p:grpSpPr>
              <p:sp>
                <p:nvSpPr>
                  <p:cNvPr id="4976" name="Google Shape;4976;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9" name="Google Shape;4979;p61"/>
              <p:cNvGrpSpPr/>
              <p:nvPr/>
            </p:nvGrpSpPr>
            <p:grpSpPr>
              <a:xfrm>
                <a:off x="1501054" y="3605478"/>
                <a:ext cx="526340" cy="249240"/>
                <a:chOff x="1501054" y="3605478"/>
                <a:chExt cx="526340" cy="249240"/>
              </a:xfrm>
            </p:grpSpPr>
            <p:grpSp>
              <p:nvGrpSpPr>
                <p:cNvPr id="4980" name="Google Shape;4980;p61"/>
                <p:cNvGrpSpPr/>
                <p:nvPr/>
              </p:nvGrpSpPr>
              <p:grpSpPr>
                <a:xfrm>
                  <a:off x="1834208" y="3643867"/>
                  <a:ext cx="193185" cy="25622"/>
                  <a:chOff x="1834208" y="3643867"/>
                  <a:chExt cx="193185" cy="25622"/>
                </a:xfrm>
              </p:grpSpPr>
              <p:sp>
                <p:nvSpPr>
                  <p:cNvPr id="4981" name="Google Shape;4981;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1"/>
                <p:cNvGrpSpPr/>
                <p:nvPr/>
              </p:nvGrpSpPr>
              <p:grpSpPr>
                <a:xfrm>
                  <a:off x="1501054" y="3605478"/>
                  <a:ext cx="333165" cy="249240"/>
                  <a:chOff x="1501054" y="3605478"/>
                  <a:chExt cx="333165" cy="249240"/>
                </a:xfrm>
              </p:grpSpPr>
              <p:sp>
                <p:nvSpPr>
                  <p:cNvPr id="4984" name="Google Shape;4984;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5" name="Google Shape;4985;p61"/>
                  <p:cNvGrpSpPr/>
                  <p:nvPr/>
                </p:nvGrpSpPr>
                <p:grpSpPr>
                  <a:xfrm>
                    <a:off x="1501054" y="3655851"/>
                    <a:ext cx="155286" cy="198867"/>
                    <a:chOff x="1501054" y="3655851"/>
                    <a:chExt cx="155286" cy="198867"/>
                  </a:xfrm>
                </p:grpSpPr>
                <p:sp>
                  <p:nvSpPr>
                    <p:cNvPr id="4986" name="Google Shape;4986;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8" name="Google Shape;4988;p61"/>
              <p:cNvGrpSpPr/>
              <p:nvPr/>
            </p:nvGrpSpPr>
            <p:grpSpPr>
              <a:xfrm>
                <a:off x="724986" y="3800594"/>
                <a:ext cx="532950" cy="302090"/>
                <a:chOff x="724986" y="3800594"/>
                <a:chExt cx="532950" cy="302090"/>
              </a:xfrm>
            </p:grpSpPr>
            <p:grpSp>
              <p:nvGrpSpPr>
                <p:cNvPr id="4989" name="Google Shape;4989;p61"/>
                <p:cNvGrpSpPr/>
                <p:nvPr/>
              </p:nvGrpSpPr>
              <p:grpSpPr>
                <a:xfrm>
                  <a:off x="724986" y="4044367"/>
                  <a:ext cx="181314" cy="25626"/>
                  <a:chOff x="724986" y="4044367"/>
                  <a:chExt cx="181314" cy="25626"/>
                </a:xfrm>
              </p:grpSpPr>
              <p:sp>
                <p:nvSpPr>
                  <p:cNvPr id="4990" name="Google Shape;4990;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61"/>
                <p:cNvGrpSpPr/>
                <p:nvPr/>
              </p:nvGrpSpPr>
              <p:grpSpPr>
                <a:xfrm>
                  <a:off x="906290" y="3800594"/>
                  <a:ext cx="351646" cy="302090"/>
                  <a:chOff x="906290" y="3800594"/>
                  <a:chExt cx="351646" cy="302090"/>
                </a:xfrm>
              </p:grpSpPr>
              <p:grpSp>
                <p:nvGrpSpPr>
                  <p:cNvPr id="4993" name="Google Shape;4993;p61"/>
                  <p:cNvGrpSpPr/>
                  <p:nvPr/>
                </p:nvGrpSpPr>
                <p:grpSpPr>
                  <a:xfrm>
                    <a:off x="1084172" y="3842857"/>
                    <a:ext cx="173764" cy="217131"/>
                    <a:chOff x="1084172" y="3842857"/>
                    <a:chExt cx="173764" cy="217131"/>
                  </a:xfrm>
                </p:grpSpPr>
                <p:grpSp>
                  <p:nvGrpSpPr>
                    <p:cNvPr id="4994" name="Google Shape;4994;p61"/>
                    <p:cNvGrpSpPr/>
                    <p:nvPr/>
                  </p:nvGrpSpPr>
                  <p:grpSpPr>
                    <a:xfrm>
                      <a:off x="1156862" y="3936509"/>
                      <a:ext cx="101073" cy="25622"/>
                      <a:chOff x="1156862" y="3936509"/>
                      <a:chExt cx="101073" cy="25622"/>
                    </a:xfrm>
                  </p:grpSpPr>
                  <p:sp>
                    <p:nvSpPr>
                      <p:cNvPr id="4995" name="Google Shape;4995;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7" name="Google Shape;4997;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61"/>
                <p:cNvGrpSpPr/>
                <p:nvPr/>
              </p:nvGrpSpPr>
              <p:grpSpPr>
                <a:xfrm>
                  <a:off x="724986" y="3830189"/>
                  <a:ext cx="189533" cy="25626"/>
                  <a:chOff x="724986" y="3830189"/>
                  <a:chExt cx="189533" cy="25626"/>
                </a:xfrm>
              </p:grpSpPr>
              <p:sp>
                <p:nvSpPr>
                  <p:cNvPr id="5001" name="Google Shape;5001;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03" name="Google Shape;5003;p61"/>
          <p:cNvGrpSpPr/>
          <p:nvPr/>
        </p:nvGrpSpPr>
        <p:grpSpPr>
          <a:xfrm>
            <a:off x="2249438" y="2249669"/>
            <a:ext cx="948701" cy="935378"/>
            <a:chOff x="2253298" y="2428317"/>
            <a:chExt cx="948701" cy="935378"/>
          </a:xfrm>
        </p:grpSpPr>
        <p:sp>
          <p:nvSpPr>
            <p:cNvPr id="5004" name="Google Shape;5004;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0" name="Shape 5040"/>
        <p:cNvGrpSpPr/>
        <p:nvPr/>
      </p:nvGrpSpPr>
      <p:grpSpPr>
        <a:xfrm>
          <a:off x="0" y="0"/>
          <a:ext cx="0" cy="0"/>
          <a:chOff x="0" y="0"/>
          <a:chExt cx="0" cy="0"/>
        </a:xfrm>
      </p:grpSpPr>
      <p:grpSp>
        <p:nvGrpSpPr>
          <p:cNvPr id="5041" name="Google Shape;5041;p62"/>
          <p:cNvGrpSpPr/>
          <p:nvPr/>
        </p:nvGrpSpPr>
        <p:grpSpPr>
          <a:xfrm>
            <a:off x="3339745" y="952988"/>
            <a:ext cx="2363393" cy="1017867"/>
            <a:chOff x="3292400" y="1219146"/>
            <a:chExt cx="2615240" cy="1110239"/>
          </a:xfrm>
        </p:grpSpPr>
        <p:sp>
          <p:nvSpPr>
            <p:cNvPr id="5042" name="Google Shape;5042;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043" name="Google Shape;5043;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44" name="Google Shape;5044;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045" name="Google Shape;5045;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046" name="Google Shape;5046;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047" name="Google Shape;5047;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048" name="Google Shape;5048;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049" name="Google Shape;5049;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050" name="Google Shape;5050;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051" name="Google Shape;5051;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052" name="Google Shape;5052;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53" name="Google Shape;5053;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54" name="Google Shape;5054;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55" name="Google Shape;5055;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056" name="Google Shape;5056;p62"/>
            <p:cNvGrpSpPr/>
            <p:nvPr/>
          </p:nvGrpSpPr>
          <p:grpSpPr>
            <a:xfrm>
              <a:off x="3748438" y="1378608"/>
              <a:ext cx="2159202" cy="903971"/>
              <a:chOff x="1683525" y="2179850"/>
              <a:chExt cx="4519050" cy="2134525"/>
            </a:xfrm>
          </p:grpSpPr>
          <p:sp>
            <p:nvSpPr>
              <p:cNvPr id="5057" name="Google Shape;5057;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58" name="Google Shape;5058;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59" name="Google Shape;5059;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0" name="Google Shape;5060;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1" name="Google Shape;5061;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2" name="Google Shape;5062;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3" name="Google Shape;5063;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4" name="Google Shape;5064;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5" name="Google Shape;5065;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6" name="Google Shape;5066;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7" name="Google Shape;5067;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68" name="Google Shape;5068;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069" name="Google Shape;5069;p62"/>
          <p:cNvGraphicFramePr/>
          <p:nvPr/>
        </p:nvGraphicFramePr>
        <p:xfrm>
          <a:off x="5935838" y="2130461"/>
          <a:ext cx="3000000" cy="3000000"/>
        </p:xfrm>
        <a:graphic>
          <a:graphicData uri="http://schemas.openxmlformats.org/drawingml/2006/table">
            <a:tbl>
              <a:tblPr>
                <a:noFill/>
                <a:tableStyleId>{A8E6899F-DD2B-41DD-8469-D0EE95BB641D}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70" name="Google Shape;5070;p62"/>
          <p:cNvGrpSpPr/>
          <p:nvPr/>
        </p:nvGrpSpPr>
        <p:grpSpPr>
          <a:xfrm>
            <a:off x="5935948" y="3189058"/>
            <a:ext cx="2496964" cy="1001454"/>
            <a:chOff x="1919611" y="789980"/>
            <a:chExt cx="1474179" cy="606868"/>
          </a:xfrm>
        </p:grpSpPr>
        <p:cxnSp>
          <p:nvCxnSpPr>
            <p:cNvPr id="5071" name="Google Shape;5071;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72" name="Google Shape;5072;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73" name="Google Shape;5073;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74" name="Google Shape;5074;p6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075" name="Google Shape;5075;p6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076" name="Google Shape;5076;p6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077" name="Google Shape;5077;p6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078" name="Google Shape;5078;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085" name="Google Shape;5085;p6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086" name="Google Shape;5086;p6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087" name="Google Shape;5087;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62"/>
          <p:cNvGrpSpPr/>
          <p:nvPr/>
        </p:nvGrpSpPr>
        <p:grpSpPr>
          <a:xfrm>
            <a:off x="712562" y="998017"/>
            <a:ext cx="2394370" cy="976502"/>
            <a:chOff x="749309" y="1112739"/>
            <a:chExt cx="2371603" cy="976502"/>
          </a:xfrm>
        </p:grpSpPr>
        <p:sp>
          <p:nvSpPr>
            <p:cNvPr id="5089" name="Google Shape;5089;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21" name="Google Shape;5121;p62"/>
          <p:cNvGraphicFramePr/>
          <p:nvPr/>
        </p:nvGraphicFramePr>
        <p:xfrm>
          <a:off x="5935863" y="996311"/>
          <a:ext cx="3000000" cy="3000000"/>
        </p:xfrm>
        <a:graphic>
          <a:graphicData uri="http://schemas.openxmlformats.org/drawingml/2006/table">
            <a:tbl>
              <a:tblPr>
                <a:noFill/>
                <a:tableStyleId>{A8E6899F-DD2B-41DD-8469-D0EE95BB641D}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22" name="Google Shape;5122;p62"/>
          <p:cNvGraphicFramePr/>
          <p:nvPr/>
        </p:nvGraphicFramePr>
        <p:xfrm>
          <a:off x="3342575" y="2130461"/>
          <a:ext cx="3000000" cy="3000000"/>
        </p:xfrm>
        <a:graphic>
          <a:graphicData uri="http://schemas.openxmlformats.org/drawingml/2006/table">
            <a:tbl>
              <a:tblPr>
                <a:noFill/>
                <a:tableStyleId>{A8E6899F-DD2B-41DD-8469-D0EE95BB641D}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23" name="Google Shape;5123;p62"/>
          <p:cNvGrpSpPr/>
          <p:nvPr/>
        </p:nvGrpSpPr>
        <p:grpSpPr>
          <a:xfrm>
            <a:off x="4086505" y="2517104"/>
            <a:ext cx="1517436" cy="74460"/>
            <a:chOff x="3980086" y="2804397"/>
            <a:chExt cx="1227600" cy="66900"/>
          </a:xfrm>
        </p:grpSpPr>
        <p:sp>
          <p:nvSpPr>
            <p:cNvPr id="5124" name="Google Shape;5124;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62"/>
          <p:cNvGrpSpPr/>
          <p:nvPr/>
        </p:nvGrpSpPr>
        <p:grpSpPr>
          <a:xfrm>
            <a:off x="4711569" y="2809692"/>
            <a:ext cx="892956" cy="74460"/>
            <a:chOff x="3980086" y="2804397"/>
            <a:chExt cx="1227600" cy="66900"/>
          </a:xfrm>
        </p:grpSpPr>
        <p:sp>
          <p:nvSpPr>
            <p:cNvPr id="5127" name="Google Shape;5127;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62"/>
          <p:cNvGrpSpPr/>
          <p:nvPr/>
        </p:nvGrpSpPr>
        <p:grpSpPr>
          <a:xfrm>
            <a:off x="3344661" y="3168575"/>
            <a:ext cx="2363244" cy="1005943"/>
            <a:chOff x="3358415" y="3361302"/>
            <a:chExt cx="2363244" cy="1024695"/>
          </a:xfrm>
        </p:grpSpPr>
        <p:grpSp>
          <p:nvGrpSpPr>
            <p:cNvPr id="5130" name="Google Shape;5130;p62"/>
            <p:cNvGrpSpPr/>
            <p:nvPr/>
          </p:nvGrpSpPr>
          <p:grpSpPr>
            <a:xfrm>
              <a:off x="3358415" y="3361302"/>
              <a:ext cx="441300" cy="1024695"/>
              <a:chOff x="3358415" y="3361302"/>
              <a:chExt cx="441300" cy="1024695"/>
            </a:xfrm>
          </p:grpSpPr>
          <p:sp>
            <p:nvSpPr>
              <p:cNvPr id="5131" name="Google Shape;5131;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2"/>
            <p:cNvGrpSpPr/>
            <p:nvPr/>
          </p:nvGrpSpPr>
          <p:grpSpPr>
            <a:xfrm>
              <a:off x="3838901" y="3361302"/>
              <a:ext cx="441300" cy="1024695"/>
              <a:chOff x="3838901" y="3361302"/>
              <a:chExt cx="441300" cy="1024695"/>
            </a:xfrm>
          </p:grpSpPr>
          <p:sp>
            <p:nvSpPr>
              <p:cNvPr id="5138" name="Google Shape;5138;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62"/>
            <p:cNvGrpSpPr/>
            <p:nvPr/>
          </p:nvGrpSpPr>
          <p:grpSpPr>
            <a:xfrm>
              <a:off x="4319387" y="3361302"/>
              <a:ext cx="441300" cy="1024695"/>
              <a:chOff x="4319387" y="3361302"/>
              <a:chExt cx="441300" cy="1024695"/>
            </a:xfrm>
          </p:grpSpPr>
          <p:sp>
            <p:nvSpPr>
              <p:cNvPr id="5145" name="Google Shape;5145;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2"/>
            <p:cNvGrpSpPr/>
            <p:nvPr/>
          </p:nvGrpSpPr>
          <p:grpSpPr>
            <a:xfrm>
              <a:off x="4799873" y="3361302"/>
              <a:ext cx="441300" cy="1024695"/>
              <a:chOff x="4799873" y="3361302"/>
              <a:chExt cx="441300" cy="1024695"/>
            </a:xfrm>
          </p:grpSpPr>
          <p:sp>
            <p:nvSpPr>
              <p:cNvPr id="5152" name="Google Shape;5152;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2"/>
            <p:cNvGrpSpPr/>
            <p:nvPr/>
          </p:nvGrpSpPr>
          <p:grpSpPr>
            <a:xfrm>
              <a:off x="5280360" y="3361302"/>
              <a:ext cx="441300" cy="1024695"/>
              <a:chOff x="5280360" y="3361302"/>
              <a:chExt cx="441300" cy="1024695"/>
            </a:xfrm>
          </p:grpSpPr>
          <p:sp>
            <p:nvSpPr>
              <p:cNvPr id="5159" name="Google Shape;5159;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65" name="Google Shape;5165;p62"/>
          <p:cNvGraphicFramePr/>
          <p:nvPr/>
        </p:nvGraphicFramePr>
        <p:xfrm>
          <a:off x="711088" y="2130461"/>
          <a:ext cx="3000000" cy="3000000"/>
        </p:xfrm>
        <a:graphic>
          <a:graphicData uri="http://schemas.openxmlformats.org/drawingml/2006/table">
            <a:tbl>
              <a:tblPr>
                <a:noFill/>
                <a:tableStyleId>{A8E6899F-DD2B-41DD-8469-D0EE95BB641D}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6" name="Google Shape;5166;p62"/>
          <p:cNvGrpSpPr/>
          <p:nvPr/>
        </p:nvGrpSpPr>
        <p:grpSpPr>
          <a:xfrm>
            <a:off x="712613" y="3180186"/>
            <a:ext cx="2403614" cy="1005900"/>
            <a:chOff x="726450" y="3372825"/>
            <a:chExt cx="2403614" cy="1005900"/>
          </a:xfrm>
        </p:grpSpPr>
        <p:grpSp>
          <p:nvGrpSpPr>
            <p:cNvPr id="5167" name="Google Shape;5167;p62"/>
            <p:cNvGrpSpPr/>
            <p:nvPr/>
          </p:nvGrpSpPr>
          <p:grpSpPr>
            <a:xfrm>
              <a:off x="726450" y="3696000"/>
              <a:ext cx="2403614" cy="500898"/>
              <a:chOff x="726450" y="3696000"/>
              <a:chExt cx="2403614" cy="500898"/>
            </a:xfrm>
          </p:grpSpPr>
          <p:sp>
            <p:nvSpPr>
              <p:cNvPr id="5168" name="Google Shape;5168;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69" name="Google Shape;5169;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70" name="Google Shape;5170;p62"/>
            <p:cNvGrpSpPr/>
            <p:nvPr/>
          </p:nvGrpSpPr>
          <p:grpSpPr>
            <a:xfrm>
              <a:off x="1348050" y="3372825"/>
              <a:ext cx="1720425" cy="1005900"/>
              <a:chOff x="1348050" y="3372825"/>
              <a:chExt cx="1720425" cy="1005900"/>
            </a:xfrm>
          </p:grpSpPr>
          <p:sp>
            <p:nvSpPr>
              <p:cNvPr id="5171" name="Google Shape;5171;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2" name="Google Shape;5172;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3" name="Google Shape;5173;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4" name="Google Shape;5174;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75" name="Google Shape;5175;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76" name="Google Shape;5176;p62"/>
            <p:cNvGrpSpPr/>
            <p:nvPr/>
          </p:nvGrpSpPr>
          <p:grpSpPr>
            <a:xfrm>
              <a:off x="1455707" y="3731058"/>
              <a:ext cx="1491150" cy="417657"/>
              <a:chOff x="1455707" y="3731058"/>
              <a:chExt cx="1491150" cy="417657"/>
            </a:xfrm>
          </p:grpSpPr>
          <p:grpSp>
            <p:nvGrpSpPr>
              <p:cNvPr id="5177" name="Google Shape;5177;p62"/>
              <p:cNvGrpSpPr/>
              <p:nvPr/>
            </p:nvGrpSpPr>
            <p:grpSpPr>
              <a:xfrm>
                <a:off x="1472938" y="3745828"/>
                <a:ext cx="72126" cy="53788"/>
                <a:chOff x="1472938" y="3745828"/>
                <a:chExt cx="72126" cy="53788"/>
              </a:xfrm>
            </p:grpSpPr>
            <p:sp>
              <p:nvSpPr>
                <p:cNvPr id="5178" name="Google Shape;5178;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62"/>
              <p:cNvGrpSpPr/>
              <p:nvPr/>
            </p:nvGrpSpPr>
            <p:grpSpPr>
              <a:xfrm>
                <a:off x="1819181" y="4089633"/>
                <a:ext cx="72126" cy="53788"/>
                <a:chOff x="1819181" y="4089633"/>
                <a:chExt cx="72126" cy="53788"/>
              </a:xfrm>
            </p:grpSpPr>
            <p:sp>
              <p:nvSpPr>
                <p:cNvPr id="5181" name="Google Shape;5181;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62"/>
              <p:cNvGrpSpPr/>
              <p:nvPr/>
            </p:nvGrpSpPr>
            <p:grpSpPr>
              <a:xfrm>
                <a:off x="1455707" y="4084171"/>
                <a:ext cx="64321" cy="64544"/>
                <a:chOff x="1455707" y="4084171"/>
                <a:chExt cx="64321" cy="64544"/>
              </a:xfrm>
            </p:grpSpPr>
            <p:sp>
              <p:nvSpPr>
                <p:cNvPr id="5184" name="Google Shape;5184;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62"/>
              <p:cNvGrpSpPr/>
              <p:nvPr/>
            </p:nvGrpSpPr>
            <p:grpSpPr>
              <a:xfrm>
                <a:off x="1818610" y="3731058"/>
                <a:ext cx="64321" cy="64544"/>
                <a:chOff x="1818610" y="3731058"/>
                <a:chExt cx="64321" cy="64544"/>
              </a:xfrm>
            </p:grpSpPr>
            <p:sp>
              <p:nvSpPr>
                <p:cNvPr id="5187" name="Google Shape;5187;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62"/>
              <p:cNvGrpSpPr/>
              <p:nvPr/>
            </p:nvGrpSpPr>
            <p:grpSpPr>
              <a:xfrm>
                <a:off x="2172491" y="4089633"/>
                <a:ext cx="72126" cy="53788"/>
                <a:chOff x="2172491" y="4089633"/>
                <a:chExt cx="72126" cy="53788"/>
              </a:xfrm>
            </p:grpSpPr>
            <p:sp>
              <p:nvSpPr>
                <p:cNvPr id="5190" name="Google Shape;5190;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2"/>
              <p:cNvGrpSpPr/>
              <p:nvPr/>
            </p:nvGrpSpPr>
            <p:grpSpPr>
              <a:xfrm>
                <a:off x="2171920" y="3731058"/>
                <a:ext cx="64321" cy="64544"/>
                <a:chOff x="2171920" y="3731058"/>
                <a:chExt cx="64321" cy="64544"/>
              </a:xfrm>
            </p:grpSpPr>
            <p:sp>
              <p:nvSpPr>
                <p:cNvPr id="5193" name="Google Shape;5193;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62"/>
              <p:cNvGrpSpPr/>
              <p:nvPr/>
            </p:nvGrpSpPr>
            <p:grpSpPr>
              <a:xfrm>
                <a:off x="2874730" y="3745828"/>
                <a:ext cx="72126" cy="53788"/>
                <a:chOff x="2874730" y="3745828"/>
                <a:chExt cx="72126" cy="53788"/>
              </a:xfrm>
            </p:grpSpPr>
            <p:sp>
              <p:nvSpPr>
                <p:cNvPr id="5196" name="Google Shape;5196;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2878589" y="4081481"/>
                <a:ext cx="64321" cy="64544"/>
                <a:chOff x="2878589" y="4081481"/>
                <a:chExt cx="64321" cy="64544"/>
              </a:xfrm>
            </p:grpSpPr>
            <p:sp>
              <p:nvSpPr>
                <p:cNvPr id="5199" name="Google Shape;5199;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2"/>
              <p:cNvGrpSpPr/>
              <p:nvPr/>
            </p:nvGrpSpPr>
            <p:grpSpPr>
              <a:xfrm>
                <a:off x="2525796" y="4089633"/>
                <a:ext cx="72126" cy="53788"/>
                <a:chOff x="2525796" y="4089633"/>
                <a:chExt cx="72126" cy="53788"/>
              </a:xfrm>
            </p:grpSpPr>
            <p:sp>
              <p:nvSpPr>
                <p:cNvPr id="5202" name="Google Shape;5202;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4" name="Google Shape;5204;p62"/>
              <p:cNvGrpSpPr/>
              <p:nvPr/>
            </p:nvGrpSpPr>
            <p:grpSpPr>
              <a:xfrm>
                <a:off x="2525225" y="3731058"/>
                <a:ext cx="64321" cy="64544"/>
                <a:chOff x="2525225" y="3731058"/>
                <a:chExt cx="64321" cy="64544"/>
              </a:xfrm>
            </p:grpSpPr>
            <p:sp>
              <p:nvSpPr>
                <p:cNvPr id="5205" name="Google Shape;5205;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0" name="Shape 5210"/>
        <p:cNvGrpSpPr/>
        <p:nvPr/>
      </p:nvGrpSpPr>
      <p:grpSpPr>
        <a:xfrm>
          <a:off x="0" y="0"/>
          <a:ext cx="0" cy="0"/>
          <a:chOff x="0" y="0"/>
          <a:chExt cx="0" cy="0"/>
        </a:xfrm>
      </p:grpSpPr>
      <p:grpSp>
        <p:nvGrpSpPr>
          <p:cNvPr id="5211" name="Google Shape;5211;p63"/>
          <p:cNvGrpSpPr/>
          <p:nvPr/>
        </p:nvGrpSpPr>
        <p:grpSpPr>
          <a:xfrm>
            <a:off x="5780153" y="1859606"/>
            <a:ext cx="671400" cy="674856"/>
            <a:chOff x="5780148" y="1859605"/>
            <a:chExt cx="671400" cy="674856"/>
          </a:xfrm>
        </p:grpSpPr>
        <p:sp>
          <p:nvSpPr>
            <p:cNvPr id="5212" name="Google Shape;5212;p6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63"/>
          <p:cNvGrpSpPr/>
          <p:nvPr/>
        </p:nvGrpSpPr>
        <p:grpSpPr>
          <a:xfrm>
            <a:off x="716996" y="971307"/>
            <a:ext cx="845921" cy="690752"/>
            <a:chOff x="732428" y="1198513"/>
            <a:chExt cx="845921" cy="690752"/>
          </a:xfrm>
        </p:grpSpPr>
        <p:grpSp>
          <p:nvGrpSpPr>
            <p:cNvPr id="5217" name="Google Shape;5217;p63"/>
            <p:cNvGrpSpPr/>
            <p:nvPr/>
          </p:nvGrpSpPr>
          <p:grpSpPr>
            <a:xfrm>
              <a:off x="823030" y="1198513"/>
              <a:ext cx="755319" cy="690752"/>
              <a:chOff x="823030" y="1198513"/>
              <a:chExt cx="755319" cy="690752"/>
            </a:xfrm>
          </p:grpSpPr>
          <p:sp>
            <p:nvSpPr>
              <p:cNvPr id="5218" name="Google Shape;5218;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3"/>
            <p:cNvGrpSpPr/>
            <p:nvPr/>
          </p:nvGrpSpPr>
          <p:grpSpPr>
            <a:xfrm>
              <a:off x="732428" y="1239937"/>
              <a:ext cx="739912" cy="607886"/>
              <a:chOff x="732428" y="1239937"/>
              <a:chExt cx="739912" cy="607886"/>
            </a:xfrm>
          </p:grpSpPr>
          <p:sp>
            <p:nvSpPr>
              <p:cNvPr id="5221" name="Google Shape;5221;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63"/>
            <p:cNvGrpSpPr/>
            <p:nvPr/>
          </p:nvGrpSpPr>
          <p:grpSpPr>
            <a:xfrm>
              <a:off x="732428" y="1277018"/>
              <a:ext cx="702832" cy="533758"/>
              <a:chOff x="732428" y="1277018"/>
              <a:chExt cx="702832" cy="533758"/>
            </a:xfrm>
          </p:grpSpPr>
          <p:sp>
            <p:nvSpPr>
              <p:cNvPr id="5224" name="Google Shape;5224;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3"/>
            <p:cNvGrpSpPr/>
            <p:nvPr/>
          </p:nvGrpSpPr>
          <p:grpSpPr>
            <a:xfrm>
              <a:off x="931170" y="1306653"/>
              <a:ext cx="647179" cy="474455"/>
              <a:chOff x="931170" y="1306653"/>
              <a:chExt cx="647179" cy="474455"/>
            </a:xfrm>
          </p:grpSpPr>
          <p:sp>
            <p:nvSpPr>
              <p:cNvPr id="5227" name="Google Shape;5227;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9" name="Google Shape;5229;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3"/>
          <p:cNvGrpSpPr/>
          <p:nvPr/>
        </p:nvGrpSpPr>
        <p:grpSpPr>
          <a:xfrm>
            <a:off x="3948605" y="971313"/>
            <a:ext cx="634656" cy="699982"/>
            <a:chOff x="5985650" y="2860025"/>
            <a:chExt cx="1396075" cy="1539775"/>
          </a:xfrm>
        </p:grpSpPr>
        <p:sp>
          <p:nvSpPr>
            <p:cNvPr id="5231" name="Google Shape;5231;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3"/>
          <p:cNvGrpSpPr/>
          <p:nvPr/>
        </p:nvGrpSpPr>
        <p:grpSpPr>
          <a:xfrm>
            <a:off x="4704254" y="971307"/>
            <a:ext cx="725845" cy="699975"/>
            <a:chOff x="4249973" y="1201875"/>
            <a:chExt cx="1958568" cy="1888762"/>
          </a:xfrm>
        </p:grpSpPr>
        <p:sp>
          <p:nvSpPr>
            <p:cNvPr id="5264" name="Google Shape;5264;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63"/>
            <p:cNvGrpSpPr/>
            <p:nvPr/>
          </p:nvGrpSpPr>
          <p:grpSpPr>
            <a:xfrm>
              <a:off x="5853086" y="1789142"/>
              <a:ext cx="355454" cy="1048099"/>
              <a:chOff x="5576108" y="2016725"/>
              <a:chExt cx="565200" cy="1666560"/>
            </a:xfrm>
          </p:grpSpPr>
          <p:sp>
            <p:nvSpPr>
              <p:cNvPr id="5266" name="Google Shape;5266;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67" name="Google Shape;5267;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3"/>
            <p:cNvGrpSpPr/>
            <p:nvPr/>
          </p:nvGrpSpPr>
          <p:grpSpPr>
            <a:xfrm>
              <a:off x="4869455" y="2691676"/>
              <a:ext cx="1013897" cy="398961"/>
              <a:chOff x="4012057" y="3451825"/>
              <a:chExt cx="1612175" cy="634379"/>
            </a:xfrm>
          </p:grpSpPr>
          <p:sp>
            <p:nvSpPr>
              <p:cNvPr id="5269" name="Google Shape;5269;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0" name="Google Shape;5270;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3"/>
            <p:cNvGrpSpPr/>
            <p:nvPr/>
          </p:nvGrpSpPr>
          <p:grpSpPr>
            <a:xfrm>
              <a:off x="4276937" y="2155961"/>
              <a:ext cx="651965" cy="891358"/>
              <a:chOff x="3069908" y="2599997"/>
              <a:chExt cx="1036675" cy="1417328"/>
            </a:xfrm>
          </p:grpSpPr>
          <p:sp>
            <p:nvSpPr>
              <p:cNvPr id="5272" name="Google Shape;5272;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3" name="Google Shape;5273;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3"/>
            <p:cNvGrpSpPr/>
            <p:nvPr/>
          </p:nvGrpSpPr>
          <p:grpSpPr>
            <a:xfrm>
              <a:off x="5054918" y="1201875"/>
              <a:ext cx="999548" cy="602711"/>
              <a:chOff x="4306958" y="1082925"/>
              <a:chExt cx="1589359" cy="958358"/>
            </a:xfrm>
          </p:grpSpPr>
          <p:sp>
            <p:nvSpPr>
              <p:cNvPr id="5275" name="Google Shape;5275;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6" name="Google Shape;5276;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3"/>
            <p:cNvGrpSpPr/>
            <p:nvPr/>
          </p:nvGrpSpPr>
          <p:grpSpPr>
            <a:xfrm>
              <a:off x="4249973" y="1303451"/>
              <a:ext cx="799317" cy="841334"/>
              <a:chOff x="3027033" y="1244439"/>
              <a:chExt cx="1270977" cy="1337786"/>
            </a:xfrm>
          </p:grpSpPr>
          <p:sp>
            <p:nvSpPr>
              <p:cNvPr id="5278" name="Google Shape;5278;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9" name="Google Shape;5279;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0" name="Google Shape;5280;p63"/>
          <p:cNvGrpSpPr/>
          <p:nvPr/>
        </p:nvGrpSpPr>
        <p:grpSpPr>
          <a:xfrm>
            <a:off x="4057119" y="1858087"/>
            <a:ext cx="750769" cy="683784"/>
            <a:chOff x="4204684" y="2104422"/>
            <a:chExt cx="699822" cy="637382"/>
          </a:xfrm>
        </p:grpSpPr>
        <p:grpSp>
          <p:nvGrpSpPr>
            <p:cNvPr id="5281" name="Google Shape;5281;p63"/>
            <p:cNvGrpSpPr/>
            <p:nvPr/>
          </p:nvGrpSpPr>
          <p:grpSpPr>
            <a:xfrm>
              <a:off x="4204684" y="2430067"/>
              <a:ext cx="342957" cy="311738"/>
              <a:chOff x="4204684" y="2430067"/>
              <a:chExt cx="342957" cy="311738"/>
            </a:xfrm>
          </p:grpSpPr>
          <p:sp>
            <p:nvSpPr>
              <p:cNvPr id="5282" name="Google Shape;5282;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3"/>
            <p:cNvGrpSpPr/>
            <p:nvPr/>
          </p:nvGrpSpPr>
          <p:grpSpPr>
            <a:xfrm>
              <a:off x="4561586" y="2430067"/>
              <a:ext cx="342920" cy="311738"/>
              <a:chOff x="4561586" y="2430067"/>
              <a:chExt cx="342920" cy="311738"/>
            </a:xfrm>
          </p:grpSpPr>
          <p:sp>
            <p:nvSpPr>
              <p:cNvPr id="5285" name="Google Shape;5285;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3"/>
            <p:cNvGrpSpPr/>
            <p:nvPr/>
          </p:nvGrpSpPr>
          <p:grpSpPr>
            <a:xfrm>
              <a:off x="4561586" y="2104422"/>
              <a:ext cx="342920" cy="311738"/>
              <a:chOff x="4561586" y="2104422"/>
              <a:chExt cx="342920" cy="311738"/>
            </a:xfrm>
          </p:grpSpPr>
          <p:sp>
            <p:nvSpPr>
              <p:cNvPr id="5288" name="Google Shape;5288;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63"/>
            <p:cNvGrpSpPr/>
            <p:nvPr/>
          </p:nvGrpSpPr>
          <p:grpSpPr>
            <a:xfrm>
              <a:off x="4204684" y="2104422"/>
              <a:ext cx="342957" cy="311664"/>
              <a:chOff x="4204684" y="2104422"/>
              <a:chExt cx="342957" cy="311664"/>
            </a:xfrm>
          </p:grpSpPr>
          <p:sp>
            <p:nvSpPr>
              <p:cNvPr id="5291" name="Google Shape;5291;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63"/>
          <p:cNvGrpSpPr/>
          <p:nvPr/>
        </p:nvGrpSpPr>
        <p:grpSpPr>
          <a:xfrm>
            <a:off x="5521552" y="971301"/>
            <a:ext cx="660591" cy="688867"/>
            <a:chOff x="5830645" y="1267368"/>
            <a:chExt cx="530340" cy="553040"/>
          </a:xfrm>
        </p:grpSpPr>
        <p:sp>
          <p:nvSpPr>
            <p:cNvPr id="5294" name="Google Shape;5294;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5" name="Google Shape;5295;p63"/>
            <p:cNvGrpSpPr/>
            <p:nvPr/>
          </p:nvGrpSpPr>
          <p:grpSpPr>
            <a:xfrm>
              <a:off x="5830645" y="1267368"/>
              <a:ext cx="259743" cy="269909"/>
              <a:chOff x="5830645" y="1267368"/>
              <a:chExt cx="259743" cy="269909"/>
            </a:xfrm>
          </p:grpSpPr>
          <p:sp>
            <p:nvSpPr>
              <p:cNvPr id="5296" name="Google Shape;5296;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3"/>
            <p:cNvGrpSpPr/>
            <p:nvPr/>
          </p:nvGrpSpPr>
          <p:grpSpPr>
            <a:xfrm>
              <a:off x="6101293" y="1267368"/>
              <a:ext cx="259692" cy="269909"/>
              <a:chOff x="6101293" y="1267368"/>
              <a:chExt cx="259692" cy="269909"/>
            </a:xfrm>
          </p:grpSpPr>
          <p:sp>
            <p:nvSpPr>
              <p:cNvPr id="5299" name="Google Shape;5299;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63"/>
            <p:cNvGrpSpPr/>
            <p:nvPr/>
          </p:nvGrpSpPr>
          <p:grpSpPr>
            <a:xfrm>
              <a:off x="5830645" y="1550500"/>
              <a:ext cx="259692" cy="269909"/>
              <a:chOff x="5830645" y="1550500"/>
              <a:chExt cx="259692" cy="269909"/>
            </a:xfrm>
          </p:grpSpPr>
          <p:sp>
            <p:nvSpPr>
              <p:cNvPr id="5302" name="Google Shape;5302;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3"/>
            <p:cNvGrpSpPr/>
            <p:nvPr/>
          </p:nvGrpSpPr>
          <p:grpSpPr>
            <a:xfrm>
              <a:off x="6101293" y="1550500"/>
              <a:ext cx="259692" cy="269909"/>
              <a:chOff x="6101293" y="1550500"/>
              <a:chExt cx="259692" cy="269909"/>
            </a:xfrm>
          </p:grpSpPr>
          <p:sp>
            <p:nvSpPr>
              <p:cNvPr id="5305" name="Google Shape;5305;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7" name="Google Shape;5307;p63"/>
          <p:cNvGrpSpPr/>
          <p:nvPr/>
        </p:nvGrpSpPr>
        <p:grpSpPr>
          <a:xfrm>
            <a:off x="723705" y="1861761"/>
            <a:ext cx="697154" cy="679574"/>
            <a:chOff x="2679875" y="2361475"/>
            <a:chExt cx="780425" cy="760575"/>
          </a:xfrm>
        </p:grpSpPr>
        <p:sp>
          <p:nvSpPr>
            <p:cNvPr id="5308" name="Google Shape;5308;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3"/>
          <p:cNvGrpSpPr/>
          <p:nvPr/>
        </p:nvGrpSpPr>
        <p:grpSpPr>
          <a:xfrm>
            <a:off x="3122864" y="971353"/>
            <a:ext cx="735829" cy="684547"/>
            <a:chOff x="3351965" y="1148808"/>
            <a:chExt cx="750770" cy="698375"/>
          </a:xfrm>
        </p:grpSpPr>
        <p:grpSp>
          <p:nvGrpSpPr>
            <p:cNvPr id="5315" name="Google Shape;5315;p63"/>
            <p:cNvGrpSpPr/>
            <p:nvPr/>
          </p:nvGrpSpPr>
          <p:grpSpPr>
            <a:xfrm>
              <a:off x="3586796" y="1148808"/>
              <a:ext cx="294857" cy="286830"/>
              <a:chOff x="3750225" y="1774000"/>
              <a:chExt cx="149575" cy="145525"/>
            </a:xfrm>
          </p:grpSpPr>
          <p:sp>
            <p:nvSpPr>
              <p:cNvPr id="5316" name="Google Shape;5316;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3"/>
            <p:cNvGrpSpPr/>
            <p:nvPr/>
          </p:nvGrpSpPr>
          <p:grpSpPr>
            <a:xfrm>
              <a:off x="3779245" y="1375768"/>
              <a:ext cx="323490" cy="286978"/>
              <a:chOff x="3847850" y="1889150"/>
              <a:chExt cx="164100" cy="145600"/>
            </a:xfrm>
          </p:grpSpPr>
          <p:sp>
            <p:nvSpPr>
              <p:cNvPr id="5319" name="Google Shape;5319;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3"/>
            <p:cNvGrpSpPr/>
            <p:nvPr/>
          </p:nvGrpSpPr>
          <p:grpSpPr>
            <a:xfrm>
              <a:off x="3351965" y="1330435"/>
              <a:ext cx="295449" cy="285401"/>
              <a:chOff x="3631100" y="1866150"/>
              <a:chExt cx="149875" cy="144800"/>
            </a:xfrm>
          </p:grpSpPr>
          <p:sp>
            <p:nvSpPr>
              <p:cNvPr id="5322" name="Google Shape;5322;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3"/>
            <p:cNvGrpSpPr/>
            <p:nvPr/>
          </p:nvGrpSpPr>
          <p:grpSpPr>
            <a:xfrm>
              <a:off x="3548208" y="1560352"/>
              <a:ext cx="294808" cy="286830"/>
              <a:chOff x="3730650" y="1982800"/>
              <a:chExt cx="149550" cy="145525"/>
            </a:xfrm>
          </p:grpSpPr>
          <p:sp>
            <p:nvSpPr>
              <p:cNvPr id="5325" name="Google Shape;5325;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7" name="Google Shape;5327;p63"/>
          <p:cNvGrpSpPr/>
          <p:nvPr/>
        </p:nvGrpSpPr>
        <p:grpSpPr>
          <a:xfrm>
            <a:off x="7624517" y="971307"/>
            <a:ext cx="804565" cy="677795"/>
            <a:chOff x="7636443" y="1204988"/>
            <a:chExt cx="804565" cy="677795"/>
          </a:xfrm>
        </p:grpSpPr>
        <p:grpSp>
          <p:nvGrpSpPr>
            <p:cNvPr id="5328" name="Google Shape;5328;p63"/>
            <p:cNvGrpSpPr/>
            <p:nvPr/>
          </p:nvGrpSpPr>
          <p:grpSpPr>
            <a:xfrm>
              <a:off x="7636443" y="1509705"/>
              <a:ext cx="804565" cy="373078"/>
              <a:chOff x="7636443" y="1509705"/>
              <a:chExt cx="804565" cy="373078"/>
            </a:xfrm>
          </p:grpSpPr>
          <p:sp>
            <p:nvSpPr>
              <p:cNvPr id="5329" name="Google Shape;5329;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3"/>
            <p:cNvGrpSpPr/>
            <p:nvPr/>
          </p:nvGrpSpPr>
          <p:grpSpPr>
            <a:xfrm>
              <a:off x="7636443" y="1408133"/>
              <a:ext cx="804565" cy="373078"/>
              <a:chOff x="7636443" y="1408133"/>
              <a:chExt cx="804565" cy="373078"/>
            </a:xfrm>
          </p:grpSpPr>
          <p:sp>
            <p:nvSpPr>
              <p:cNvPr id="5332" name="Google Shape;5332;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3"/>
            <p:cNvGrpSpPr/>
            <p:nvPr/>
          </p:nvGrpSpPr>
          <p:grpSpPr>
            <a:xfrm>
              <a:off x="7636443" y="1306560"/>
              <a:ext cx="804565" cy="373078"/>
              <a:chOff x="7636443" y="1306560"/>
              <a:chExt cx="804565" cy="373078"/>
            </a:xfrm>
          </p:grpSpPr>
          <p:sp>
            <p:nvSpPr>
              <p:cNvPr id="5335" name="Google Shape;5335;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3"/>
            <p:cNvGrpSpPr/>
            <p:nvPr/>
          </p:nvGrpSpPr>
          <p:grpSpPr>
            <a:xfrm>
              <a:off x="7636443" y="1204988"/>
              <a:ext cx="804565" cy="373078"/>
              <a:chOff x="7636443" y="1204988"/>
              <a:chExt cx="804565" cy="373078"/>
            </a:xfrm>
          </p:grpSpPr>
          <p:sp>
            <p:nvSpPr>
              <p:cNvPr id="5338" name="Google Shape;5338;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0" name="Google Shape;5340;p63"/>
          <p:cNvGrpSpPr/>
          <p:nvPr/>
        </p:nvGrpSpPr>
        <p:grpSpPr>
          <a:xfrm>
            <a:off x="4963363" y="1878721"/>
            <a:ext cx="661339" cy="661188"/>
            <a:chOff x="3990000" y="975400"/>
            <a:chExt cx="3934200" cy="3933300"/>
          </a:xfrm>
        </p:grpSpPr>
        <p:sp>
          <p:nvSpPr>
            <p:cNvPr id="5341" name="Google Shape;5341;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63"/>
          <p:cNvGrpSpPr/>
          <p:nvPr/>
        </p:nvGrpSpPr>
        <p:grpSpPr>
          <a:xfrm>
            <a:off x="6607011" y="1857359"/>
            <a:ext cx="868881" cy="684241"/>
            <a:chOff x="6598259" y="2078634"/>
            <a:chExt cx="868881" cy="684241"/>
          </a:xfrm>
        </p:grpSpPr>
        <p:sp>
          <p:nvSpPr>
            <p:cNvPr id="5346" name="Google Shape;5346;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63"/>
            <p:cNvGrpSpPr/>
            <p:nvPr/>
          </p:nvGrpSpPr>
          <p:grpSpPr>
            <a:xfrm>
              <a:off x="6808175" y="2078634"/>
              <a:ext cx="452229" cy="684241"/>
              <a:chOff x="6808175" y="2078634"/>
              <a:chExt cx="452229" cy="684241"/>
            </a:xfrm>
          </p:grpSpPr>
          <p:sp>
            <p:nvSpPr>
              <p:cNvPr id="5353" name="Google Shape;5353;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63"/>
              <p:cNvGrpSpPr/>
              <p:nvPr/>
            </p:nvGrpSpPr>
            <p:grpSpPr>
              <a:xfrm>
                <a:off x="6821586" y="2078634"/>
                <a:ext cx="426871" cy="684241"/>
                <a:chOff x="6821586" y="2078634"/>
                <a:chExt cx="426871" cy="684241"/>
              </a:xfrm>
            </p:grpSpPr>
            <p:grpSp>
              <p:nvGrpSpPr>
                <p:cNvPr id="5360" name="Google Shape;5360;p63"/>
                <p:cNvGrpSpPr/>
                <p:nvPr/>
              </p:nvGrpSpPr>
              <p:grpSpPr>
                <a:xfrm>
                  <a:off x="6821586" y="2078634"/>
                  <a:ext cx="426871" cy="684241"/>
                  <a:chOff x="6821586" y="2078634"/>
                  <a:chExt cx="426871" cy="684241"/>
                </a:xfrm>
              </p:grpSpPr>
              <p:sp>
                <p:nvSpPr>
                  <p:cNvPr id="5361" name="Google Shape;5361;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0" name="Google Shape;5380;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86" name="Google Shape;5386;p63"/>
          <p:cNvGrpSpPr/>
          <p:nvPr/>
        </p:nvGrpSpPr>
        <p:grpSpPr>
          <a:xfrm>
            <a:off x="716994" y="3531369"/>
            <a:ext cx="1340789" cy="640830"/>
            <a:chOff x="238125" y="1151100"/>
            <a:chExt cx="7139450" cy="3412300"/>
          </a:xfrm>
        </p:grpSpPr>
        <p:sp>
          <p:nvSpPr>
            <p:cNvPr id="5387" name="Google Shape;5387;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3"/>
          <p:cNvGrpSpPr/>
          <p:nvPr/>
        </p:nvGrpSpPr>
        <p:grpSpPr>
          <a:xfrm>
            <a:off x="5584217" y="2734650"/>
            <a:ext cx="985357" cy="585764"/>
            <a:chOff x="5145061" y="2881789"/>
            <a:chExt cx="1107641" cy="658458"/>
          </a:xfrm>
        </p:grpSpPr>
        <p:grpSp>
          <p:nvGrpSpPr>
            <p:cNvPr id="5400" name="Google Shape;5400;p63"/>
            <p:cNvGrpSpPr/>
            <p:nvPr/>
          </p:nvGrpSpPr>
          <p:grpSpPr>
            <a:xfrm>
              <a:off x="5722989" y="3244587"/>
              <a:ext cx="529713" cy="295659"/>
              <a:chOff x="5722989" y="3244587"/>
              <a:chExt cx="529713" cy="295659"/>
            </a:xfrm>
          </p:grpSpPr>
          <p:sp>
            <p:nvSpPr>
              <p:cNvPr id="5401" name="Google Shape;5401;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2" name="Google Shape;5402;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3" name="Google Shape;5403;p63"/>
            <p:cNvGrpSpPr/>
            <p:nvPr/>
          </p:nvGrpSpPr>
          <p:grpSpPr>
            <a:xfrm>
              <a:off x="5145061" y="3244587"/>
              <a:ext cx="536807" cy="295659"/>
              <a:chOff x="5145061" y="3244587"/>
              <a:chExt cx="536807" cy="295659"/>
            </a:xfrm>
          </p:grpSpPr>
          <p:sp>
            <p:nvSpPr>
              <p:cNvPr id="5404" name="Google Shape;5404;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5" name="Google Shape;5405;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6" name="Google Shape;5406;p63"/>
            <p:cNvGrpSpPr/>
            <p:nvPr/>
          </p:nvGrpSpPr>
          <p:grpSpPr>
            <a:xfrm>
              <a:off x="5341327" y="2898245"/>
              <a:ext cx="532309" cy="614891"/>
              <a:chOff x="5341327" y="2898245"/>
              <a:chExt cx="532309" cy="614891"/>
            </a:xfrm>
          </p:grpSpPr>
          <p:sp>
            <p:nvSpPr>
              <p:cNvPr id="5407" name="Google Shape;5407;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08" name="Google Shape;5408;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09" name="Google Shape;5409;p63"/>
            <p:cNvGrpSpPr/>
            <p:nvPr/>
          </p:nvGrpSpPr>
          <p:grpSpPr>
            <a:xfrm>
              <a:off x="5532290" y="2881789"/>
              <a:ext cx="620516" cy="305456"/>
              <a:chOff x="5532290" y="2881789"/>
              <a:chExt cx="620516" cy="305456"/>
            </a:xfrm>
          </p:grpSpPr>
          <p:sp>
            <p:nvSpPr>
              <p:cNvPr id="5410" name="Google Shape;5410;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11" name="Google Shape;5411;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12" name="Google Shape;5412;p63"/>
          <p:cNvGrpSpPr/>
          <p:nvPr/>
        </p:nvGrpSpPr>
        <p:grpSpPr>
          <a:xfrm>
            <a:off x="8163140" y="3526708"/>
            <a:ext cx="269068" cy="645491"/>
            <a:chOff x="7026852" y="3311869"/>
            <a:chExt cx="434331" cy="1041954"/>
          </a:xfrm>
        </p:grpSpPr>
        <p:sp>
          <p:nvSpPr>
            <p:cNvPr id="5413" name="Google Shape;5413;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3"/>
          <p:cNvGrpSpPr/>
          <p:nvPr/>
        </p:nvGrpSpPr>
        <p:grpSpPr>
          <a:xfrm>
            <a:off x="6179721" y="3565945"/>
            <a:ext cx="293882" cy="293836"/>
            <a:chOff x="4873519" y="3311869"/>
            <a:chExt cx="499374" cy="499296"/>
          </a:xfrm>
        </p:grpSpPr>
        <p:sp>
          <p:nvSpPr>
            <p:cNvPr id="5417" name="Google Shape;5417;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3"/>
          <p:cNvGrpSpPr/>
          <p:nvPr/>
        </p:nvGrpSpPr>
        <p:grpSpPr>
          <a:xfrm>
            <a:off x="6179721" y="3878317"/>
            <a:ext cx="293882" cy="293882"/>
            <a:chOff x="4873519" y="3875839"/>
            <a:chExt cx="499374" cy="499374"/>
          </a:xfrm>
        </p:grpSpPr>
        <p:sp>
          <p:nvSpPr>
            <p:cNvPr id="5420" name="Google Shape;5420;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3"/>
          <p:cNvGrpSpPr/>
          <p:nvPr/>
        </p:nvGrpSpPr>
        <p:grpSpPr>
          <a:xfrm>
            <a:off x="2410248" y="1850269"/>
            <a:ext cx="698104" cy="698208"/>
            <a:chOff x="2565073" y="2075876"/>
            <a:chExt cx="672482" cy="672518"/>
          </a:xfrm>
        </p:grpSpPr>
        <p:sp>
          <p:nvSpPr>
            <p:cNvPr id="5423" name="Google Shape;5423;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63"/>
          <p:cNvGrpSpPr/>
          <p:nvPr/>
        </p:nvGrpSpPr>
        <p:grpSpPr>
          <a:xfrm>
            <a:off x="5633660" y="3534870"/>
            <a:ext cx="438354" cy="637329"/>
            <a:chOff x="1697726" y="3244179"/>
            <a:chExt cx="788124" cy="1146069"/>
          </a:xfrm>
        </p:grpSpPr>
        <p:sp>
          <p:nvSpPr>
            <p:cNvPr id="5430" name="Google Shape;5430;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2" name="Google Shape;5432;p6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63"/>
          <p:cNvGrpSpPr/>
          <p:nvPr/>
        </p:nvGrpSpPr>
        <p:grpSpPr>
          <a:xfrm>
            <a:off x="7634874" y="1863232"/>
            <a:ext cx="799565" cy="670282"/>
            <a:chOff x="7617850" y="2063282"/>
            <a:chExt cx="799565" cy="670282"/>
          </a:xfrm>
        </p:grpSpPr>
        <p:cxnSp>
          <p:nvCxnSpPr>
            <p:cNvPr id="5434" name="Google Shape;5434;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5" name="Google Shape;5435;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6" name="Google Shape;5436;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7" name="Google Shape;5437;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38" name="Google Shape;5438;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39" name="Google Shape;5439;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40" name="Google Shape;5440;p63"/>
            <p:cNvGrpSpPr/>
            <p:nvPr/>
          </p:nvGrpSpPr>
          <p:grpSpPr>
            <a:xfrm>
              <a:off x="7734309" y="2063282"/>
              <a:ext cx="570957" cy="620095"/>
              <a:chOff x="7734309" y="2063282"/>
              <a:chExt cx="570957" cy="620095"/>
            </a:xfrm>
          </p:grpSpPr>
          <p:grpSp>
            <p:nvGrpSpPr>
              <p:cNvPr id="5441" name="Google Shape;5441;p63"/>
              <p:cNvGrpSpPr/>
              <p:nvPr/>
            </p:nvGrpSpPr>
            <p:grpSpPr>
              <a:xfrm>
                <a:off x="8031573" y="2063282"/>
                <a:ext cx="273693" cy="620095"/>
                <a:chOff x="8031573" y="2063282"/>
                <a:chExt cx="273693" cy="620095"/>
              </a:xfrm>
            </p:grpSpPr>
            <p:sp>
              <p:nvSpPr>
                <p:cNvPr id="5442" name="Google Shape;5442;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3"/>
              <p:cNvGrpSpPr/>
              <p:nvPr/>
            </p:nvGrpSpPr>
            <p:grpSpPr>
              <a:xfrm flipH="1">
                <a:off x="7734309" y="2063282"/>
                <a:ext cx="273693" cy="620095"/>
                <a:chOff x="8031573" y="2063282"/>
                <a:chExt cx="273693" cy="620095"/>
              </a:xfrm>
            </p:grpSpPr>
            <p:sp>
              <p:nvSpPr>
                <p:cNvPr id="5447" name="Google Shape;5447;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51" name="Google Shape;5451;p6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63"/>
          <p:cNvGrpSpPr/>
          <p:nvPr/>
        </p:nvGrpSpPr>
        <p:grpSpPr>
          <a:xfrm>
            <a:off x="7821480" y="2716716"/>
            <a:ext cx="602567" cy="601884"/>
            <a:chOff x="1186975" y="238125"/>
            <a:chExt cx="5244275" cy="5238325"/>
          </a:xfrm>
        </p:grpSpPr>
        <p:sp>
          <p:nvSpPr>
            <p:cNvPr id="5454" name="Google Shape;5454;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3"/>
          <p:cNvGrpSpPr/>
          <p:nvPr/>
        </p:nvGrpSpPr>
        <p:grpSpPr>
          <a:xfrm>
            <a:off x="3264218" y="1856199"/>
            <a:ext cx="651848" cy="687338"/>
            <a:chOff x="3400515" y="2056248"/>
            <a:chExt cx="698134" cy="735987"/>
          </a:xfrm>
        </p:grpSpPr>
        <p:grpSp>
          <p:nvGrpSpPr>
            <p:cNvPr id="5459" name="Google Shape;5459;p63"/>
            <p:cNvGrpSpPr/>
            <p:nvPr/>
          </p:nvGrpSpPr>
          <p:grpSpPr>
            <a:xfrm>
              <a:off x="3400515" y="2283913"/>
              <a:ext cx="312919" cy="219900"/>
              <a:chOff x="3400515" y="2283913"/>
              <a:chExt cx="312919" cy="219900"/>
            </a:xfrm>
          </p:grpSpPr>
          <p:sp>
            <p:nvSpPr>
              <p:cNvPr id="5460" name="Google Shape;5460;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1" name="Google Shape;5461;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62" name="Google Shape;5462;p63"/>
            <p:cNvGrpSpPr/>
            <p:nvPr/>
          </p:nvGrpSpPr>
          <p:grpSpPr>
            <a:xfrm>
              <a:off x="3547823" y="2461089"/>
              <a:ext cx="219900" cy="331146"/>
              <a:chOff x="3547823" y="2461089"/>
              <a:chExt cx="219900" cy="331146"/>
            </a:xfrm>
          </p:grpSpPr>
          <p:sp>
            <p:nvSpPr>
              <p:cNvPr id="5463" name="Google Shape;5463;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4" name="Google Shape;5464;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65" name="Google Shape;5465;p63"/>
            <p:cNvGrpSpPr/>
            <p:nvPr/>
          </p:nvGrpSpPr>
          <p:grpSpPr>
            <a:xfrm>
              <a:off x="3734138" y="2461089"/>
              <a:ext cx="219900" cy="331146"/>
              <a:chOff x="3734138" y="2461089"/>
              <a:chExt cx="219900" cy="331146"/>
            </a:xfrm>
          </p:grpSpPr>
          <p:sp>
            <p:nvSpPr>
              <p:cNvPr id="5466" name="Google Shape;5466;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67" name="Google Shape;5467;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68" name="Google Shape;5468;p63"/>
            <p:cNvGrpSpPr/>
            <p:nvPr/>
          </p:nvGrpSpPr>
          <p:grpSpPr>
            <a:xfrm>
              <a:off x="3787560" y="2281742"/>
              <a:ext cx="311089" cy="219900"/>
              <a:chOff x="3787560" y="2281742"/>
              <a:chExt cx="311089" cy="219900"/>
            </a:xfrm>
          </p:grpSpPr>
          <p:sp>
            <p:nvSpPr>
              <p:cNvPr id="5469" name="Google Shape;5469;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70" name="Google Shape;5470;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71" name="Google Shape;5471;p63"/>
            <p:cNvGrpSpPr/>
            <p:nvPr/>
          </p:nvGrpSpPr>
          <p:grpSpPr>
            <a:xfrm>
              <a:off x="3637290" y="2056248"/>
              <a:ext cx="219900" cy="330736"/>
              <a:chOff x="3637290" y="2056248"/>
              <a:chExt cx="219900" cy="330736"/>
            </a:xfrm>
          </p:grpSpPr>
          <p:sp>
            <p:nvSpPr>
              <p:cNvPr id="5472" name="Google Shape;5472;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73" name="Google Shape;5473;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74" name="Google Shape;5474;p63"/>
          <p:cNvGrpSpPr/>
          <p:nvPr/>
        </p:nvGrpSpPr>
        <p:grpSpPr>
          <a:xfrm>
            <a:off x="2555923" y="2726206"/>
            <a:ext cx="1268144" cy="592394"/>
            <a:chOff x="238125" y="1188750"/>
            <a:chExt cx="7140450" cy="3335550"/>
          </a:xfrm>
        </p:grpSpPr>
        <p:sp>
          <p:nvSpPr>
            <p:cNvPr id="5475" name="Google Shape;5475;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63"/>
          <p:cNvGrpSpPr/>
          <p:nvPr/>
        </p:nvGrpSpPr>
        <p:grpSpPr>
          <a:xfrm>
            <a:off x="6663824" y="2728360"/>
            <a:ext cx="1053944" cy="590147"/>
            <a:chOff x="238125" y="1335475"/>
            <a:chExt cx="5418735" cy="3034175"/>
          </a:xfrm>
        </p:grpSpPr>
        <p:sp>
          <p:nvSpPr>
            <p:cNvPr id="5481" name="Google Shape;5481;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3"/>
          <p:cNvGrpSpPr/>
          <p:nvPr/>
        </p:nvGrpSpPr>
        <p:grpSpPr>
          <a:xfrm>
            <a:off x="4094633" y="3533260"/>
            <a:ext cx="1268207" cy="638939"/>
            <a:chOff x="3967651" y="3645904"/>
            <a:chExt cx="1479304" cy="745292"/>
          </a:xfrm>
        </p:grpSpPr>
        <p:grpSp>
          <p:nvGrpSpPr>
            <p:cNvPr id="5485" name="Google Shape;5485;p63"/>
            <p:cNvGrpSpPr/>
            <p:nvPr/>
          </p:nvGrpSpPr>
          <p:grpSpPr>
            <a:xfrm>
              <a:off x="3967651" y="4009026"/>
              <a:ext cx="1479304" cy="382170"/>
              <a:chOff x="3967651" y="4009026"/>
              <a:chExt cx="1479304" cy="382170"/>
            </a:xfrm>
          </p:grpSpPr>
          <p:grpSp>
            <p:nvGrpSpPr>
              <p:cNvPr id="5486" name="Google Shape;5486;p63"/>
              <p:cNvGrpSpPr/>
              <p:nvPr/>
            </p:nvGrpSpPr>
            <p:grpSpPr>
              <a:xfrm>
                <a:off x="4892216" y="4195630"/>
                <a:ext cx="554739" cy="195566"/>
                <a:chOff x="3604375" y="4892160"/>
                <a:chExt cx="1651500" cy="582215"/>
              </a:xfrm>
            </p:grpSpPr>
            <p:sp>
              <p:nvSpPr>
                <p:cNvPr id="5487" name="Google Shape;5487;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3"/>
              <p:cNvGrpSpPr/>
              <p:nvPr/>
            </p:nvGrpSpPr>
            <p:grpSpPr>
              <a:xfrm>
                <a:off x="3967651" y="4146303"/>
                <a:ext cx="579402" cy="244893"/>
                <a:chOff x="851875" y="4745310"/>
                <a:chExt cx="1724925" cy="729065"/>
              </a:xfrm>
            </p:grpSpPr>
            <p:sp>
              <p:nvSpPr>
                <p:cNvPr id="5490" name="Google Shape;5490;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63"/>
              <p:cNvGrpSpPr/>
              <p:nvPr/>
            </p:nvGrpSpPr>
            <p:grpSpPr>
              <a:xfrm>
                <a:off x="4460753" y="4009026"/>
                <a:ext cx="493110" cy="382170"/>
                <a:chOff x="2319875" y="4336625"/>
                <a:chExt cx="1468025" cy="1137750"/>
              </a:xfrm>
            </p:grpSpPr>
            <p:sp>
              <p:nvSpPr>
                <p:cNvPr id="5493" name="Google Shape;5493;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5" name="Google Shape;5495;p63"/>
            <p:cNvGrpSpPr/>
            <p:nvPr/>
          </p:nvGrpSpPr>
          <p:grpSpPr>
            <a:xfrm>
              <a:off x="4479443" y="3645904"/>
              <a:ext cx="455965" cy="388789"/>
              <a:chOff x="2957425" y="238100"/>
              <a:chExt cx="1910200" cy="1628775"/>
            </a:xfrm>
          </p:grpSpPr>
          <p:sp>
            <p:nvSpPr>
              <p:cNvPr id="5496" name="Google Shape;5496;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6" name="Google Shape;5506;p63"/>
          <p:cNvGrpSpPr/>
          <p:nvPr/>
        </p:nvGrpSpPr>
        <p:grpSpPr>
          <a:xfrm>
            <a:off x="2480746" y="3534460"/>
            <a:ext cx="1243128" cy="637739"/>
            <a:chOff x="2496310" y="3693351"/>
            <a:chExt cx="1342906" cy="688926"/>
          </a:xfrm>
        </p:grpSpPr>
        <p:grpSp>
          <p:nvGrpSpPr>
            <p:cNvPr id="5507" name="Google Shape;5507;p63"/>
            <p:cNvGrpSpPr/>
            <p:nvPr/>
          </p:nvGrpSpPr>
          <p:grpSpPr>
            <a:xfrm>
              <a:off x="2496310" y="3693351"/>
              <a:ext cx="1342906" cy="688875"/>
              <a:chOff x="2496310" y="3693351"/>
              <a:chExt cx="1342906" cy="688875"/>
            </a:xfrm>
          </p:grpSpPr>
          <p:sp>
            <p:nvSpPr>
              <p:cNvPr id="5508" name="Google Shape;5508;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4" name="Google Shape;5514;p63"/>
              <p:cNvCxnSpPr>
                <a:stCxn id="55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15" name="Google Shape;5515;p63"/>
              <p:cNvCxnSpPr>
                <a:stCxn id="55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16" name="Google Shape;5516;p63"/>
              <p:cNvCxnSpPr>
                <a:stCxn id="55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7" name="Google Shape;5517;p63"/>
              <p:cNvCxnSpPr>
                <a:stCxn id="55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18" name="Google Shape;5518;p63"/>
              <p:cNvCxnSpPr>
                <a:stCxn id="55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19" name="Google Shape;5519;p63"/>
            <p:cNvGrpSpPr/>
            <p:nvPr/>
          </p:nvGrpSpPr>
          <p:grpSpPr>
            <a:xfrm>
              <a:off x="2675275" y="3930557"/>
              <a:ext cx="1003306" cy="451719"/>
              <a:chOff x="2675275" y="4174282"/>
              <a:chExt cx="1003306" cy="451719"/>
            </a:xfrm>
          </p:grpSpPr>
          <p:sp>
            <p:nvSpPr>
              <p:cNvPr id="5520" name="Google Shape;5520;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3" name="Google Shape;5523;p63"/>
          <p:cNvGrpSpPr/>
          <p:nvPr/>
        </p:nvGrpSpPr>
        <p:grpSpPr>
          <a:xfrm>
            <a:off x="1654417" y="971307"/>
            <a:ext cx="574511" cy="874709"/>
            <a:chOff x="1715404" y="1112080"/>
            <a:chExt cx="642270" cy="977984"/>
          </a:xfrm>
        </p:grpSpPr>
        <p:grpSp>
          <p:nvGrpSpPr>
            <p:cNvPr id="5524" name="Google Shape;5524;p63"/>
            <p:cNvGrpSpPr/>
            <p:nvPr/>
          </p:nvGrpSpPr>
          <p:grpSpPr>
            <a:xfrm>
              <a:off x="1715404" y="1112080"/>
              <a:ext cx="642270" cy="977984"/>
              <a:chOff x="1715404" y="1112080"/>
              <a:chExt cx="642270" cy="977984"/>
            </a:xfrm>
          </p:grpSpPr>
          <p:sp>
            <p:nvSpPr>
              <p:cNvPr id="5525" name="Google Shape;5525;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3"/>
            <p:cNvGrpSpPr/>
            <p:nvPr/>
          </p:nvGrpSpPr>
          <p:grpSpPr>
            <a:xfrm>
              <a:off x="1768927" y="1165603"/>
              <a:ext cx="535225" cy="851367"/>
              <a:chOff x="1768927" y="1165603"/>
              <a:chExt cx="535225" cy="851367"/>
            </a:xfrm>
          </p:grpSpPr>
          <p:sp>
            <p:nvSpPr>
              <p:cNvPr id="5528" name="Google Shape;5528;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3"/>
            <p:cNvGrpSpPr/>
            <p:nvPr/>
          </p:nvGrpSpPr>
          <p:grpSpPr>
            <a:xfrm>
              <a:off x="1822449" y="1219125"/>
              <a:ext cx="428180" cy="718859"/>
              <a:chOff x="1822449" y="1219125"/>
              <a:chExt cx="428180" cy="718859"/>
            </a:xfrm>
          </p:grpSpPr>
          <p:sp>
            <p:nvSpPr>
              <p:cNvPr id="5531" name="Google Shape;5531;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3"/>
            <p:cNvGrpSpPr/>
            <p:nvPr/>
          </p:nvGrpSpPr>
          <p:grpSpPr>
            <a:xfrm>
              <a:off x="1875972" y="1272648"/>
              <a:ext cx="321135" cy="586939"/>
              <a:chOff x="1875972" y="1272648"/>
              <a:chExt cx="321135" cy="586939"/>
            </a:xfrm>
          </p:grpSpPr>
          <p:sp>
            <p:nvSpPr>
              <p:cNvPr id="5534" name="Google Shape;5534;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6" name="Google Shape;5536;p63"/>
          <p:cNvGrpSpPr/>
          <p:nvPr/>
        </p:nvGrpSpPr>
        <p:grpSpPr>
          <a:xfrm>
            <a:off x="7761578" y="3528028"/>
            <a:ext cx="293855" cy="644170"/>
            <a:chOff x="241025" y="3151575"/>
            <a:chExt cx="293855" cy="644170"/>
          </a:xfrm>
        </p:grpSpPr>
        <p:sp>
          <p:nvSpPr>
            <p:cNvPr id="5537" name="Google Shape;5537;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3"/>
          <p:cNvGrpSpPr/>
          <p:nvPr/>
        </p:nvGrpSpPr>
        <p:grpSpPr>
          <a:xfrm>
            <a:off x="709562" y="2728028"/>
            <a:ext cx="1779649" cy="591620"/>
            <a:chOff x="246070" y="1983375"/>
            <a:chExt cx="1855347" cy="616849"/>
          </a:xfrm>
        </p:grpSpPr>
        <p:sp>
          <p:nvSpPr>
            <p:cNvPr id="5540" name="Google Shape;5540;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3"/>
          <p:cNvGrpSpPr/>
          <p:nvPr/>
        </p:nvGrpSpPr>
        <p:grpSpPr>
          <a:xfrm>
            <a:off x="2320428" y="971307"/>
            <a:ext cx="711055" cy="745993"/>
            <a:chOff x="2496269" y="1171698"/>
            <a:chExt cx="761953" cy="799392"/>
          </a:xfrm>
        </p:grpSpPr>
        <p:grpSp>
          <p:nvGrpSpPr>
            <p:cNvPr id="5550" name="Google Shape;5550;p63"/>
            <p:cNvGrpSpPr/>
            <p:nvPr/>
          </p:nvGrpSpPr>
          <p:grpSpPr>
            <a:xfrm>
              <a:off x="2496269" y="1171698"/>
              <a:ext cx="761953" cy="723022"/>
              <a:chOff x="2496269" y="1171698"/>
              <a:chExt cx="761953" cy="723022"/>
            </a:xfrm>
          </p:grpSpPr>
          <p:sp>
            <p:nvSpPr>
              <p:cNvPr id="5551" name="Google Shape;5551;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3" name="Google Shape;5553;p63"/>
              <p:cNvGrpSpPr/>
              <p:nvPr/>
            </p:nvGrpSpPr>
            <p:grpSpPr>
              <a:xfrm>
                <a:off x="2496269" y="1171698"/>
                <a:ext cx="761953" cy="723022"/>
                <a:chOff x="2496269" y="1120652"/>
                <a:chExt cx="761953" cy="723022"/>
              </a:xfrm>
            </p:grpSpPr>
            <p:grpSp>
              <p:nvGrpSpPr>
                <p:cNvPr id="5554" name="Google Shape;5554;p63"/>
                <p:cNvGrpSpPr/>
                <p:nvPr/>
              </p:nvGrpSpPr>
              <p:grpSpPr>
                <a:xfrm>
                  <a:off x="2496269" y="1120652"/>
                  <a:ext cx="761953" cy="723022"/>
                  <a:chOff x="2496269" y="1120652"/>
                  <a:chExt cx="761953" cy="723022"/>
                </a:xfrm>
              </p:grpSpPr>
              <p:grpSp>
                <p:nvGrpSpPr>
                  <p:cNvPr id="5555" name="Google Shape;5555;p63"/>
                  <p:cNvGrpSpPr/>
                  <p:nvPr/>
                </p:nvGrpSpPr>
                <p:grpSpPr>
                  <a:xfrm>
                    <a:off x="2496269" y="1304589"/>
                    <a:ext cx="407089" cy="305057"/>
                    <a:chOff x="2496269" y="1304589"/>
                    <a:chExt cx="407089" cy="305057"/>
                  </a:xfrm>
                </p:grpSpPr>
                <p:sp>
                  <p:nvSpPr>
                    <p:cNvPr id="5556" name="Google Shape;5556;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3"/>
                  <p:cNvGrpSpPr/>
                  <p:nvPr/>
                </p:nvGrpSpPr>
                <p:grpSpPr>
                  <a:xfrm>
                    <a:off x="2586468" y="1493376"/>
                    <a:ext cx="358850" cy="349656"/>
                    <a:chOff x="2586468" y="1493376"/>
                    <a:chExt cx="358850" cy="349656"/>
                  </a:xfrm>
                </p:grpSpPr>
                <p:sp>
                  <p:nvSpPr>
                    <p:cNvPr id="5559" name="Google Shape;5559;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3"/>
                  <p:cNvGrpSpPr/>
                  <p:nvPr/>
                </p:nvGrpSpPr>
                <p:grpSpPr>
                  <a:xfrm>
                    <a:off x="2807939" y="1494024"/>
                    <a:ext cx="358857" cy="349650"/>
                    <a:chOff x="2807939" y="1494024"/>
                    <a:chExt cx="358857" cy="349650"/>
                  </a:xfrm>
                </p:grpSpPr>
                <p:sp>
                  <p:nvSpPr>
                    <p:cNvPr id="5562" name="Google Shape;5562;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63"/>
                  <p:cNvGrpSpPr/>
                  <p:nvPr/>
                </p:nvGrpSpPr>
                <p:grpSpPr>
                  <a:xfrm>
                    <a:off x="2851133" y="1305635"/>
                    <a:ext cx="407089" cy="305057"/>
                    <a:chOff x="2851133" y="1305635"/>
                    <a:chExt cx="407089" cy="305057"/>
                  </a:xfrm>
                </p:grpSpPr>
                <p:sp>
                  <p:nvSpPr>
                    <p:cNvPr id="5565" name="Google Shape;5565;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3"/>
                  <p:cNvGrpSpPr/>
                  <p:nvPr/>
                </p:nvGrpSpPr>
                <p:grpSpPr>
                  <a:xfrm>
                    <a:off x="2727495" y="1120652"/>
                    <a:ext cx="300271" cy="396358"/>
                    <a:chOff x="2727495" y="1120652"/>
                    <a:chExt cx="300271" cy="396358"/>
                  </a:xfrm>
                </p:grpSpPr>
                <p:sp>
                  <p:nvSpPr>
                    <p:cNvPr id="5568" name="Google Shape;5568;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0" name="Google Shape;5570;p63"/>
                <p:cNvGrpSpPr/>
                <p:nvPr/>
              </p:nvGrpSpPr>
              <p:grpSpPr>
                <a:xfrm>
                  <a:off x="2722305" y="1350460"/>
                  <a:ext cx="308357" cy="308344"/>
                  <a:chOff x="2722305" y="1350460"/>
                  <a:chExt cx="308357" cy="308344"/>
                </a:xfrm>
              </p:grpSpPr>
              <p:sp>
                <p:nvSpPr>
                  <p:cNvPr id="5571" name="Google Shape;5571;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63"/>
                  <p:cNvGrpSpPr/>
                  <p:nvPr/>
                </p:nvGrpSpPr>
                <p:grpSpPr>
                  <a:xfrm>
                    <a:off x="2725064" y="1364529"/>
                    <a:ext cx="297954" cy="280182"/>
                    <a:chOff x="2725064" y="1364529"/>
                    <a:chExt cx="297954" cy="280182"/>
                  </a:xfrm>
                </p:grpSpPr>
                <p:sp>
                  <p:nvSpPr>
                    <p:cNvPr id="5573" name="Google Shape;5573;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78" name="Google Shape;5578;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63"/>
          <p:cNvGrpSpPr/>
          <p:nvPr/>
        </p:nvGrpSpPr>
        <p:grpSpPr>
          <a:xfrm>
            <a:off x="3909129" y="2727412"/>
            <a:ext cx="1569144" cy="591015"/>
            <a:chOff x="3820100" y="3023049"/>
            <a:chExt cx="1303926" cy="491162"/>
          </a:xfrm>
        </p:grpSpPr>
        <p:grpSp>
          <p:nvGrpSpPr>
            <p:cNvPr id="5584" name="Google Shape;5584;p63"/>
            <p:cNvGrpSpPr/>
            <p:nvPr/>
          </p:nvGrpSpPr>
          <p:grpSpPr>
            <a:xfrm>
              <a:off x="3820100" y="3023072"/>
              <a:ext cx="1303926" cy="491139"/>
              <a:chOff x="3820100" y="3023072"/>
              <a:chExt cx="1303926" cy="491139"/>
            </a:xfrm>
          </p:grpSpPr>
          <p:sp>
            <p:nvSpPr>
              <p:cNvPr id="5585" name="Google Shape;5585;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3"/>
            <p:cNvGrpSpPr/>
            <p:nvPr/>
          </p:nvGrpSpPr>
          <p:grpSpPr>
            <a:xfrm>
              <a:off x="4132439" y="3023645"/>
              <a:ext cx="393633" cy="177096"/>
              <a:chOff x="4132439" y="3023645"/>
              <a:chExt cx="393633" cy="177096"/>
            </a:xfrm>
          </p:grpSpPr>
          <p:sp>
            <p:nvSpPr>
              <p:cNvPr id="5588" name="Google Shape;5588;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3"/>
            <p:cNvGrpSpPr/>
            <p:nvPr/>
          </p:nvGrpSpPr>
          <p:grpSpPr>
            <a:xfrm>
              <a:off x="3921811" y="3023049"/>
              <a:ext cx="1002397" cy="388943"/>
              <a:chOff x="3921811" y="3023049"/>
              <a:chExt cx="1002397" cy="388943"/>
            </a:xfrm>
          </p:grpSpPr>
          <p:sp>
            <p:nvSpPr>
              <p:cNvPr id="5591" name="Google Shape;5591;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3"/>
            <p:cNvGrpSpPr/>
            <p:nvPr/>
          </p:nvGrpSpPr>
          <p:grpSpPr>
            <a:xfrm>
              <a:off x="4023645" y="3023049"/>
              <a:ext cx="683032" cy="286722"/>
              <a:chOff x="4023645" y="3023049"/>
              <a:chExt cx="683032" cy="286722"/>
            </a:xfrm>
          </p:grpSpPr>
          <p:sp>
            <p:nvSpPr>
              <p:cNvPr id="5594" name="Google Shape;5594;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6" name="Google Shape;5596;p63"/>
          <p:cNvGrpSpPr/>
          <p:nvPr/>
        </p:nvGrpSpPr>
        <p:grpSpPr>
          <a:xfrm>
            <a:off x="1541251" y="1854258"/>
            <a:ext cx="713522" cy="688025"/>
            <a:chOff x="1706078" y="2092648"/>
            <a:chExt cx="660913" cy="637296"/>
          </a:xfrm>
        </p:grpSpPr>
        <p:sp>
          <p:nvSpPr>
            <p:cNvPr id="5597" name="Google Shape;5597;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8" name="Google Shape;5598;p63"/>
            <p:cNvGrpSpPr/>
            <p:nvPr/>
          </p:nvGrpSpPr>
          <p:grpSpPr>
            <a:xfrm>
              <a:off x="1706078" y="2092648"/>
              <a:ext cx="660913" cy="575241"/>
              <a:chOff x="1706078" y="2092648"/>
              <a:chExt cx="660913" cy="575241"/>
            </a:xfrm>
          </p:grpSpPr>
          <p:sp>
            <p:nvSpPr>
              <p:cNvPr id="5599" name="Google Shape;5599;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2" name="Google Shape;5602;p63"/>
          <p:cNvGrpSpPr/>
          <p:nvPr/>
        </p:nvGrpSpPr>
        <p:grpSpPr>
          <a:xfrm>
            <a:off x="6303109" y="971806"/>
            <a:ext cx="1317459" cy="684168"/>
            <a:chOff x="238125" y="999450"/>
            <a:chExt cx="7140700" cy="3708225"/>
          </a:xfrm>
        </p:grpSpPr>
        <p:sp>
          <p:nvSpPr>
            <p:cNvPr id="5603" name="Google Shape;5603;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5" name="Shape 5615"/>
        <p:cNvGrpSpPr/>
        <p:nvPr/>
      </p:nvGrpSpPr>
      <p:grpSpPr>
        <a:xfrm>
          <a:off x="0" y="0"/>
          <a:ext cx="0" cy="0"/>
          <a:chOff x="0" y="0"/>
          <a:chExt cx="0" cy="0"/>
        </a:xfrm>
      </p:grpSpPr>
      <p:grpSp>
        <p:nvGrpSpPr>
          <p:cNvPr id="5616" name="Google Shape;5616;p64"/>
          <p:cNvGrpSpPr/>
          <p:nvPr/>
        </p:nvGrpSpPr>
        <p:grpSpPr>
          <a:xfrm>
            <a:off x="717027" y="967622"/>
            <a:ext cx="1636117" cy="1526144"/>
            <a:chOff x="729238" y="1179665"/>
            <a:chExt cx="1636117" cy="1526144"/>
          </a:xfrm>
        </p:grpSpPr>
        <p:grpSp>
          <p:nvGrpSpPr>
            <p:cNvPr id="5617" name="Google Shape;5617;p64"/>
            <p:cNvGrpSpPr/>
            <p:nvPr/>
          </p:nvGrpSpPr>
          <p:grpSpPr>
            <a:xfrm>
              <a:off x="729238" y="1179665"/>
              <a:ext cx="80700" cy="1526144"/>
              <a:chOff x="729238" y="1179665"/>
              <a:chExt cx="80700" cy="1526144"/>
            </a:xfrm>
          </p:grpSpPr>
          <p:sp>
            <p:nvSpPr>
              <p:cNvPr id="5618" name="Google Shape;5618;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4"/>
            <p:cNvGrpSpPr/>
            <p:nvPr/>
          </p:nvGrpSpPr>
          <p:grpSpPr>
            <a:xfrm>
              <a:off x="903098" y="1179665"/>
              <a:ext cx="80700" cy="1526144"/>
              <a:chOff x="903098" y="1179665"/>
              <a:chExt cx="80700" cy="1526144"/>
            </a:xfrm>
          </p:grpSpPr>
          <p:sp>
            <p:nvSpPr>
              <p:cNvPr id="5629" name="Google Shape;5629;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4"/>
            <p:cNvGrpSpPr/>
            <p:nvPr/>
          </p:nvGrpSpPr>
          <p:grpSpPr>
            <a:xfrm>
              <a:off x="1076958" y="1179665"/>
              <a:ext cx="80700" cy="1526144"/>
              <a:chOff x="1076958" y="1179665"/>
              <a:chExt cx="80700" cy="1526144"/>
            </a:xfrm>
          </p:grpSpPr>
          <p:sp>
            <p:nvSpPr>
              <p:cNvPr id="5640" name="Google Shape;5640;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4"/>
            <p:cNvGrpSpPr/>
            <p:nvPr/>
          </p:nvGrpSpPr>
          <p:grpSpPr>
            <a:xfrm>
              <a:off x="1247707" y="1179665"/>
              <a:ext cx="80700" cy="1526144"/>
              <a:chOff x="1247707" y="1179665"/>
              <a:chExt cx="80700" cy="1526144"/>
            </a:xfrm>
          </p:grpSpPr>
          <p:sp>
            <p:nvSpPr>
              <p:cNvPr id="5651" name="Google Shape;5651;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4"/>
            <p:cNvGrpSpPr/>
            <p:nvPr/>
          </p:nvGrpSpPr>
          <p:grpSpPr>
            <a:xfrm>
              <a:off x="1421567" y="1179665"/>
              <a:ext cx="80700" cy="1526144"/>
              <a:chOff x="1421567" y="1179665"/>
              <a:chExt cx="80700" cy="1526144"/>
            </a:xfrm>
          </p:grpSpPr>
          <p:sp>
            <p:nvSpPr>
              <p:cNvPr id="5662" name="Google Shape;5662;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4"/>
            <p:cNvGrpSpPr/>
            <p:nvPr/>
          </p:nvGrpSpPr>
          <p:grpSpPr>
            <a:xfrm>
              <a:off x="1592327" y="1179665"/>
              <a:ext cx="80700" cy="1526144"/>
              <a:chOff x="1592327" y="1179665"/>
              <a:chExt cx="80700" cy="1526144"/>
            </a:xfrm>
          </p:grpSpPr>
          <p:sp>
            <p:nvSpPr>
              <p:cNvPr id="5673" name="Google Shape;5673;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64"/>
            <p:cNvGrpSpPr/>
            <p:nvPr/>
          </p:nvGrpSpPr>
          <p:grpSpPr>
            <a:xfrm>
              <a:off x="1766187" y="1179665"/>
              <a:ext cx="80700" cy="1526144"/>
              <a:chOff x="1766187" y="1179665"/>
              <a:chExt cx="80700" cy="1526144"/>
            </a:xfrm>
          </p:grpSpPr>
          <p:sp>
            <p:nvSpPr>
              <p:cNvPr id="5684" name="Google Shape;5684;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4"/>
            <p:cNvGrpSpPr/>
            <p:nvPr/>
          </p:nvGrpSpPr>
          <p:grpSpPr>
            <a:xfrm>
              <a:off x="1936935" y="1179665"/>
              <a:ext cx="80700" cy="1526144"/>
              <a:chOff x="1936935" y="1179665"/>
              <a:chExt cx="80700" cy="1526144"/>
            </a:xfrm>
          </p:grpSpPr>
          <p:sp>
            <p:nvSpPr>
              <p:cNvPr id="5695" name="Google Shape;5695;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4"/>
            <p:cNvGrpSpPr/>
            <p:nvPr/>
          </p:nvGrpSpPr>
          <p:grpSpPr>
            <a:xfrm>
              <a:off x="2110795" y="1179665"/>
              <a:ext cx="80700" cy="1526144"/>
              <a:chOff x="2110795" y="1179665"/>
              <a:chExt cx="80700" cy="1526144"/>
            </a:xfrm>
          </p:grpSpPr>
          <p:sp>
            <p:nvSpPr>
              <p:cNvPr id="5706" name="Google Shape;5706;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4"/>
            <p:cNvGrpSpPr/>
            <p:nvPr/>
          </p:nvGrpSpPr>
          <p:grpSpPr>
            <a:xfrm>
              <a:off x="2284655" y="1179665"/>
              <a:ext cx="80700" cy="1526144"/>
              <a:chOff x="2284655" y="1179665"/>
              <a:chExt cx="80700" cy="1526144"/>
            </a:xfrm>
          </p:grpSpPr>
          <p:sp>
            <p:nvSpPr>
              <p:cNvPr id="5717" name="Google Shape;5717;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7" name="Google Shape;5727;p64"/>
          <p:cNvGrpSpPr/>
          <p:nvPr/>
        </p:nvGrpSpPr>
        <p:grpSpPr>
          <a:xfrm>
            <a:off x="2611693" y="986760"/>
            <a:ext cx="1364248" cy="1102133"/>
            <a:chOff x="2623904" y="1198803"/>
            <a:chExt cx="1364248" cy="1102133"/>
          </a:xfrm>
        </p:grpSpPr>
        <p:grpSp>
          <p:nvGrpSpPr>
            <p:cNvPr id="5728" name="Google Shape;5728;p64"/>
            <p:cNvGrpSpPr/>
            <p:nvPr/>
          </p:nvGrpSpPr>
          <p:grpSpPr>
            <a:xfrm>
              <a:off x="2623907" y="1198803"/>
              <a:ext cx="1364245" cy="273000"/>
              <a:chOff x="2623907" y="1198803"/>
              <a:chExt cx="1364245" cy="273000"/>
            </a:xfrm>
          </p:grpSpPr>
          <p:sp>
            <p:nvSpPr>
              <p:cNvPr id="5729" name="Google Shape;5729;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4"/>
            <p:cNvGrpSpPr/>
            <p:nvPr/>
          </p:nvGrpSpPr>
          <p:grpSpPr>
            <a:xfrm>
              <a:off x="2623904" y="1476964"/>
              <a:ext cx="1364245" cy="273000"/>
              <a:chOff x="2623904" y="1476964"/>
              <a:chExt cx="1364245" cy="273000"/>
            </a:xfrm>
          </p:grpSpPr>
          <p:sp>
            <p:nvSpPr>
              <p:cNvPr id="5735" name="Google Shape;5735;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64"/>
            <p:cNvGrpSpPr/>
            <p:nvPr/>
          </p:nvGrpSpPr>
          <p:grpSpPr>
            <a:xfrm>
              <a:off x="2623907" y="1749775"/>
              <a:ext cx="1364245" cy="273000"/>
              <a:chOff x="2623907" y="1749775"/>
              <a:chExt cx="1364245" cy="273000"/>
            </a:xfrm>
          </p:grpSpPr>
          <p:sp>
            <p:nvSpPr>
              <p:cNvPr id="5741" name="Google Shape;5741;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4"/>
            <p:cNvGrpSpPr/>
            <p:nvPr/>
          </p:nvGrpSpPr>
          <p:grpSpPr>
            <a:xfrm>
              <a:off x="2623904" y="2027936"/>
              <a:ext cx="1364245" cy="273000"/>
              <a:chOff x="2623904" y="2027936"/>
              <a:chExt cx="1364245" cy="273000"/>
            </a:xfrm>
          </p:grpSpPr>
          <p:sp>
            <p:nvSpPr>
              <p:cNvPr id="5747" name="Google Shape;5747;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2" name="Google Shape;5752;p64"/>
          <p:cNvGrpSpPr/>
          <p:nvPr/>
        </p:nvGrpSpPr>
        <p:grpSpPr>
          <a:xfrm>
            <a:off x="2601154" y="2445833"/>
            <a:ext cx="1387541" cy="159124"/>
            <a:chOff x="3200660" y="2180272"/>
            <a:chExt cx="2563824" cy="378237"/>
          </a:xfrm>
        </p:grpSpPr>
        <p:sp>
          <p:nvSpPr>
            <p:cNvPr id="5753" name="Google Shape;5753;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4"/>
          <p:cNvGrpSpPr/>
          <p:nvPr/>
        </p:nvGrpSpPr>
        <p:grpSpPr>
          <a:xfrm>
            <a:off x="2597679" y="2723597"/>
            <a:ext cx="1390502" cy="159625"/>
            <a:chOff x="3530150" y="2790075"/>
            <a:chExt cx="1962600" cy="225300"/>
          </a:xfrm>
        </p:grpSpPr>
        <p:sp>
          <p:nvSpPr>
            <p:cNvPr id="5772" name="Google Shape;5772;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4"/>
          <p:cNvGrpSpPr/>
          <p:nvPr/>
        </p:nvGrpSpPr>
        <p:grpSpPr>
          <a:xfrm>
            <a:off x="2597736" y="3001862"/>
            <a:ext cx="1411629" cy="154175"/>
            <a:chOff x="3558802" y="4011244"/>
            <a:chExt cx="1866000" cy="111600"/>
          </a:xfrm>
        </p:grpSpPr>
        <p:sp>
          <p:nvSpPr>
            <p:cNvPr id="5775" name="Google Shape;5775;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4"/>
          <p:cNvGrpSpPr/>
          <p:nvPr/>
        </p:nvGrpSpPr>
        <p:grpSpPr>
          <a:xfrm>
            <a:off x="2598024" y="2207432"/>
            <a:ext cx="1383503" cy="119761"/>
            <a:chOff x="3465975" y="2270258"/>
            <a:chExt cx="1986364" cy="171947"/>
          </a:xfrm>
        </p:grpSpPr>
        <p:sp>
          <p:nvSpPr>
            <p:cNvPr id="5778" name="Google Shape;5778;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4"/>
          <p:cNvGrpSpPr/>
          <p:nvPr/>
        </p:nvGrpSpPr>
        <p:grpSpPr>
          <a:xfrm>
            <a:off x="2609031" y="3571205"/>
            <a:ext cx="1369531" cy="195460"/>
            <a:chOff x="723300" y="4253549"/>
            <a:chExt cx="2276482" cy="324900"/>
          </a:xfrm>
        </p:grpSpPr>
        <p:sp>
          <p:nvSpPr>
            <p:cNvPr id="5787" name="Google Shape;5787;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4"/>
          <p:cNvGrpSpPr/>
          <p:nvPr/>
        </p:nvGrpSpPr>
        <p:grpSpPr>
          <a:xfrm>
            <a:off x="2598592" y="3272446"/>
            <a:ext cx="1389066" cy="180119"/>
            <a:chOff x="705948" y="3788465"/>
            <a:chExt cx="2308953" cy="299400"/>
          </a:xfrm>
        </p:grpSpPr>
        <p:sp>
          <p:nvSpPr>
            <p:cNvPr id="5793" name="Google Shape;5793;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4"/>
          <p:cNvGrpSpPr/>
          <p:nvPr/>
        </p:nvGrpSpPr>
        <p:grpSpPr>
          <a:xfrm>
            <a:off x="4195583" y="1876400"/>
            <a:ext cx="1433821" cy="191501"/>
            <a:chOff x="4273350" y="2088443"/>
            <a:chExt cx="1433821" cy="191501"/>
          </a:xfrm>
        </p:grpSpPr>
        <p:grpSp>
          <p:nvGrpSpPr>
            <p:cNvPr id="5799" name="Google Shape;5799;p64"/>
            <p:cNvGrpSpPr/>
            <p:nvPr/>
          </p:nvGrpSpPr>
          <p:grpSpPr>
            <a:xfrm>
              <a:off x="4273350" y="2088443"/>
              <a:ext cx="1433821" cy="0"/>
              <a:chOff x="5224975" y="2962250"/>
              <a:chExt cx="1544400" cy="0"/>
            </a:xfrm>
          </p:grpSpPr>
          <p:cxnSp>
            <p:nvCxnSpPr>
              <p:cNvPr id="5800" name="Google Shape;5800;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01" name="Google Shape;5801;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02" name="Google Shape;5802;p64"/>
            <p:cNvGrpSpPr/>
            <p:nvPr/>
          </p:nvGrpSpPr>
          <p:grpSpPr>
            <a:xfrm>
              <a:off x="4273350" y="2279944"/>
              <a:ext cx="1433821" cy="0"/>
              <a:chOff x="5224975" y="2962250"/>
              <a:chExt cx="1544400" cy="0"/>
            </a:xfrm>
          </p:grpSpPr>
          <p:cxnSp>
            <p:nvCxnSpPr>
              <p:cNvPr id="5803" name="Google Shape;5803;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04" name="Google Shape;5804;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05" name="Google Shape;5805;p64"/>
          <p:cNvGrpSpPr/>
          <p:nvPr/>
        </p:nvGrpSpPr>
        <p:grpSpPr>
          <a:xfrm>
            <a:off x="2646529" y="3885304"/>
            <a:ext cx="1304609" cy="294074"/>
            <a:chOff x="2658741" y="4097347"/>
            <a:chExt cx="1304609" cy="294074"/>
          </a:xfrm>
        </p:grpSpPr>
        <p:grpSp>
          <p:nvGrpSpPr>
            <p:cNvPr id="5806" name="Google Shape;5806;p64"/>
            <p:cNvGrpSpPr/>
            <p:nvPr/>
          </p:nvGrpSpPr>
          <p:grpSpPr>
            <a:xfrm>
              <a:off x="2658741" y="4097347"/>
              <a:ext cx="118572" cy="294074"/>
              <a:chOff x="3343310" y="4475555"/>
              <a:chExt cx="127717" cy="316753"/>
            </a:xfrm>
          </p:grpSpPr>
          <p:sp>
            <p:nvSpPr>
              <p:cNvPr id="5807" name="Google Shape;5807;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4"/>
            <p:cNvGrpSpPr/>
            <p:nvPr/>
          </p:nvGrpSpPr>
          <p:grpSpPr>
            <a:xfrm>
              <a:off x="3815519" y="4098388"/>
              <a:ext cx="147831" cy="291991"/>
              <a:chOff x="3527539" y="4476677"/>
              <a:chExt cx="159232" cy="314510"/>
            </a:xfrm>
          </p:grpSpPr>
          <p:sp>
            <p:nvSpPr>
              <p:cNvPr id="5810" name="Google Shape;5810;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4"/>
            <p:cNvGrpSpPr/>
            <p:nvPr/>
          </p:nvGrpSpPr>
          <p:grpSpPr>
            <a:xfrm>
              <a:off x="3511696" y="4098388"/>
              <a:ext cx="147831" cy="291991"/>
              <a:chOff x="3527539" y="4476677"/>
              <a:chExt cx="159232" cy="314510"/>
            </a:xfrm>
          </p:grpSpPr>
          <p:sp>
            <p:nvSpPr>
              <p:cNvPr id="5813" name="Google Shape;5813;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4"/>
            <p:cNvGrpSpPr/>
            <p:nvPr/>
          </p:nvGrpSpPr>
          <p:grpSpPr>
            <a:xfrm>
              <a:off x="3207874" y="4098388"/>
              <a:ext cx="147831" cy="291991"/>
              <a:chOff x="3527539" y="4476677"/>
              <a:chExt cx="159232" cy="314510"/>
            </a:xfrm>
          </p:grpSpPr>
          <p:sp>
            <p:nvSpPr>
              <p:cNvPr id="5816" name="Google Shape;5816;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4"/>
            <p:cNvGrpSpPr/>
            <p:nvPr/>
          </p:nvGrpSpPr>
          <p:grpSpPr>
            <a:xfrm>
              <a:off x="2933305" y="4097347"/>
              <a:ext cx="118572" cy="294074"/>
              <a:chOff x="3343310" y="4475555"/>
              <a:chExt cx="127717" cy="316753"/>
            </a:xfrm>
          </p:grpSpPr>
          <p:sp>
            <p:nvSpPr>
              <p:cNvPr id="5819" name="Google Shape;5819;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1" name="Google Shape;5821;p64"/>
          <p:cNvGrpSpPr/>
          <p:nvPr/>
        </p:nvGrpSpPr>
        <p:grpSpPr>
          <a:xfrm>
            <a:off x="4197138" y="963998"/>
            <a:ext cx="1430711" cy="751237"/>
            <a:chOff x="5159450" y="1919950"/>
            <a:chExt cx="1541050" cy="862500"/>
          </a:xfrm>
        </p:grpSpPr>
        <p:sp>
          <p:nvSpPr>
            <p:cNvPr id="5822" name="Google Shape;5822;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23" name="Google Shape;5823;p64"/>
            <p:cNvGrpSpPr/>
            <p:nvPr/>
          </p:nvGrpSpPr>
          <p:grpSpPr>
            <a:xfrm>
              <a:off x="5159450" y="1919950"/>
              <a:ext cx="1541050" cy="862500"/>
              <a:chOff x="5159450" y="1919950"/>
              <a:chExt cx="1541050" cy="862500"/>
            </a:xfrm>
          </p:grpSpPr>
          <p:cxnSp>
            <p:nvCxnSpPr>
              <p:cNvPr id="5824" name="Google Shape;5824;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25" name="Google Shape;5825;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26" name="Google Shape;5826;p64"/>
          <p:cNvGrpSpPr/>
          <p:nvPr/>
        </p:nvGrpSpPr>
        <p:grpSpPr>
          <a:xfrm>
            <a:off x="4245275" y="2227768"/>
            <a:ext cx="1334436" cy="967914"/>
            <a:chOff x="4294923" y="2439811"/>
            <a:chExt cx="1334436" cy="967914"/>
          </a:xfrm>
        </p:grpSpPr>
        <p:grpSp>
          <p:nvGrpSpPr>
            <p:cNvPr id="5827" name="Google Shape;5827;p64"/>
            <p:cNvGrpSpPr/>
            <p:nvPr/>
          </p:nvGrpSpPr>
          <p:grpSpPr>
            <a:xfrm>
              <a:off x="4960455" y="2469658"/>
              <a:ext cx="668904" cy="885524"/>
              <a:chOff x="4960455" y="2469658"/>
              <a:chExt cx="668904" cy="885524"/>
            </a:xfrm>
          </p:grpSpPr>
          <p:sp>
            <p:nvSpPr>
              <p:cNvPr id="5828" name="Google Shape;5828;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4"/>
            <p:cNvGrpSpPr/>
            <p:nvPr/>
          </p:nvGrpSpPr>
          <p:grpSpPr>
            <a:xfrm>
              <a:off x="4294923" y="2469658"/>
              <a:ext cx="668951" cy="885524"/>
              <a:chOff x="4294923" y="2469658"/>
              <a:chExt cx="668951" cy="885524"/>
            </a:xfrm>
          </p:grpSpPr>
          <p:sp>
            <p:nvSpPr>
              <p:cNvPr id="5835" name="Google Shape;5835;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1" name="Google Shape;5841;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4"/>
          <p:cNvGrpSpPr/>
          <p:nvPr/>
        </p:nvGrpSpPr>
        <p:grpSpPr>
          <a:xfrm>
            <a:off x="4231478" y="3282213"/>
            <a:ext cx="1430949" cy="897289"/>
            <a:chOff x="4351371" y="3547942"/>
            <a:chExt cx="1345130" cy="843475"/>
          </a:xfrm>
        </p:grpSpPr>
        <p:grpSp>
          <p:nvGrpSpPr>
            <p:cNvPr id="5843" name="Google Shape;5843;p64"/>
            <p:cNvGrpSpPr/>
            <p:nvPr/>
          </p:nvGrpSpPr>
          <p:grpSpPr>
            <a:xfrm>
              <a:off x="4351371" y="4209917"/>
              <a:ext cx="1345130" cy="181500"/>
              <a:chOff x="4351371" y="4209917"/>
              <a:chExt cx="1345130" cy="181500"/>
            </a:xfrm>
          </p:grpSpPr>
          <p:sp>
            <p:nvSpPr>
              <p:cNvPr id="5844" name="Google Shape;5844;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5" name="Google Shape;5845;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46" name="Google Shape;5846;p64"/>
            <p:cNvGrpSpPr/>
            <p:nvPr/>
          </p:nvGrpSpPr>
          <p:grpSpPr>
            <a:xfrm>
              <a:off x="4403010" y="3985221"/>
              <a:ext cx="1109518" cy="181500"/>
              <a:chOff x="4403010" y="3985221"/>
              <a:chExt cx="1109518" cy="181500"/>
            </a:xfrm>
          </p:grpSpPr>
          <p:sp>
            <p:nvSpPr>
              <p:cNvPr id="5847" name="Google Shape;5847;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8" name="Google Shape;5848;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49" name="Google Shape;5849;p64"/>
            <p:cNvGrpSpPr/>
            <p:nvPr/>
          </p:nvGrpSpPr>
          <p:grpSpPr>
            <a:xfrm>
              <a:off x="4618704" y="3766582"/>
              <a:ext cx="807858" cy="181500"/>
              <a:chOff x="4618704" y="3766582"/>
              <a:chExt cx="807858" cy="181500"/>
            </a:xfrm>
          </p:grpSpPr>
          <p:sp>
            <p:nvSpPr>
              <p:cNvPr id="5850" name="Google Shape;5850;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1" name="Google Shape;5851;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52" name="Google Shape;5852;p64"/>
            <p:cNvGrpSpPr/>
            <p:nvPr/>
          </p:nvGrpSpPr>
          <p:grpSpPr>
            <a:xfrm>
              <a:off x="4735238" y="3547942"/>
              <a:ext cx="462839" cy="181500"/>
              <a:chOff x="4735238" y="3547942"/>
              <a:chExt cx="462839" cy="181500"/>
            </a:xfrm>
          </p:grpSpPr>
          <p:sp>
            <p:nvSpPr>
              <p:cNvPr id="5853" name="Google Shape;5853;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4" name="Google Shape;5854;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55" name="Google Shape;5855;p64"/>
          <p:cNvGrpSpPr/>
          <p:nvPr/>
        </p:nvGrpSpPr>
        <p:grpSpPr>
          <a:xfrm>
            <a:off x="7407836" y="2217537"/>
            <a:ext cx="1020955" cy="928853"/>
            <a:chOff x="926675" y="238125"/>
            <a:chExt cx="5755100" cy="5232975"/>
          </a:xfrm>
        </p:grpSpPr>
        <p:sp>
          <p:nvSpPr>
            <p:cNvPr id="5856" name="Google Shape;5856;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64"/>
          <p:cNvGrpSpPr/>
          <p:nvPr/>
        </p:nvGrpSpPr>
        <p:grpSpPr>
          <a:xfrm>
            <a:off x="715210" y="2616272"/>
            <a:ext cx="1695374" cy="1560837"/>
            <a:chOff x="727421" y="2828315"/>
            <a:chExt cx="1695374" cy="1560837"/>
          </a:xfrm>
        </p:grpSpPr>
        <p:grpSp>
          <p:nvGrpSpPr>
            <p:cNvPr id="5861" name="Google Shape;5861;p64"/>
            <p:cNvGrpSpPr/>
            <p:nvPr/>
          </p:nvGrpSpPr>
          <p:grpSpPr>
            <a:xfrm>
              <a:off x="727421" y="2828315"/>
              <a:ext cx="1695374" cy="1560837"/>
              <a:chOff x="734799" y="2782450"/>
              <a:chExt cx="1571100" cy="1577400"/>
            </a:xfrm>
          </p:grpSpPr>
          <p:cxnSp>
            <p:nvCxnSpPr>
              <p:cNvPr id="5862" name="Google Shape;5862;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63" name="Google Shape;5863;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64" name="Google Shape;5864;p64"/>
            <p:cNvGrpSpPr/>
            <p:nvPr/>
          </p:nvGrpSpPr>
          <p:grpSpPr>
            <a:xfrm>
              <a:off x="819108" y="2882501"/>
              <a:ext cx="1556791" cy="1426186"/>
              <a:chOff x="819108" y="2882501"/>
              <a:chExt cx="1556791" cy="1426186"/>
            </a:xfrm>
          </p:grpSpPr>
          <p:grpSp>
            <p:nvGrpSpPr>
              <p:cNvPr id="5865" name="Google Shape;5865;p64"/>
              <p:cNvGrpSpPr/>
              <p:nvPr/>
            </p:nvGrpSpPr>
            <p:grpSpPr>
              <a:xfrm>
                <a:off x="819108" y="2882501"/>
                <a:ext cx="103104" cy="1426186"/>
                <a:chOff x="4674013" y="3100904"/>
                <a:chExt cx="122758" cy="1698043"/>
              </a:xfrm>
            </p:grpSpPr>
            <p:sp>
              <p:nvSpPr>
                <p:cNvPr id="5866" name="Google Shape;5866;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4"/>
              <p:cNvGrpSpPr/>
              <p:nvPr/>
            </p:nvGrpSpPr>
            <p:grpSpPr>
              <a:xfrm>
                <a:off x="1062475" y="2882501"/>
                <a:ext cx="103104" cy="1426186"/>
                <a:chOff x="4940438" y="3100904"/>
                <a:chExt cx="122758" cy="1698043"/>
              </a:xfrm>
            </p:grpSpPr>
            <p:sp>
              <p:nvSpPr>
                <p:cNvPr id="5874" name="Google Shape;5874;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4"/>
              <p:cNvGrpSpPr/>
              <p:nvPr/>
            </p:nvGrpSpPr>
            <p:grpSpPr>
              <a:xfrm>
                <a:off x="1299324" y="2882501"/>
                <a:ext cx="103104" cy="1426186"/>
                <a:chOff x="5206863" y="3100904"/>
                <a:chExt cx="122758" cy="1698043"/>
              </a:xfrm>
            </p:grpSpPr>
            <p:sp>
              <p:nvSpPr>
                <p:cNvPr id="5882" name="Google Shape;5882;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4"/>
              <p:cNvGrpSpPr/>
              <p:nvPr/>
            </p:nvGrpSpPr>
            <p:grpSpPr>
              <a:xfrm>
                <a:off x="1786057" y="2882501"/>
                <a:ext cx="103104" cy="1426186"/>
                <a:chOff x="6006138" y="3143629"/>
                <a:chExt cx="122758" cy="1698043"/>
              </a:xfrm>
            </p:grpSpPr>
            <p:sp>
              <p:nvSpPr>
                <p:cNvPr id="5890" name="Google Shape;5890;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4"/>
              <p:cNvGrpSpPr/>
              <p:nvPr/>
            </p:nvGrpSpPr>
            <p:grpSpPr>
              <a:xfrm>
                <a:off x="2029422" y="2882501"/>
                <a:ext cx="103104" cy="1426186"/>
                <a:chOff x="6805413" y="3100904"/>
                <a:chExt cx="122758" cy="1698043"/>
              </a:xfrm>
            </p:grpSpPr>
            <p:sp>
              <p:nvSpPr>
                <p:cNvPr id="5898" name="Google Shape;5898;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4"/>
              <p:cNvGrpSpPr/>
              <p:nvPr/>
            </p:nvGrpSpPr>
            <p:grpSpPr>
              <a:xfrm>
                <a:off x="2272795" y="2882501"/>
                <a:ext cx="103104" cy="1426186"/>
                <a:chOff x="5206863" y="3100904"/>
                <a:chExt cx="122758" cy="1698043"/>
              </a:xfrm>
            </p:grpSpPr>
            <p:sp>
              <p:nvSpPr>
                <p:cNvPr id="5906" name="Google Shape;5906;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4"/>
              <p:cNvGrpSpPr/>
              <p:nvPr/>
            </p:nvGrpSpPr>
            <p:grpSpPr>
              <a:xfrm>
                <a:off x="1542694" y="2882501"/>
                <a:ext cx="103104" cy="1426186"/>
                <a:chOff x="6006138" y="3143629"/>
                <a:chExt cx="122758" cy="1698043"/>
              </a:xfrm>
            </p:grpSpPr>
            <p:sp>
              <p:nvSpPr>
                <p:cNvPr id="5914" name="Google Shape;5914;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21" name="Google Shape;5921;p64"/>
          <p:cNvGrpSpPr/>
          <p:nvPr/>
        </p:nvGrpSpPr>
        <p:grpSpPr>
          <a:xfrm>
            <a:off x="5671260" y="3305994"/>
            <a:ext cx="2749952" cy="870677"/>
            <a:chOff x="238125" y="1725700"/>
            <a:chExt cx="7139025" cy="2260325"/>
          </a:xfrm>
        </p:grpSpPr>
        <p:sp>
          <p:nvSpPr>
            <p:cNvPr id="5922" name="Google Shape;5922;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4"/>
          <p:cNvGrpSpPr/>
          <p:nvPr/>
        </p:nvGrpSpPr>
        <p:grpSpPr>
          <a:xfrm>
            <a:off x="5941424" y="2247740"/>
            <a:ext cx="1105452" cy="916747"/>
            <a:chOff x="5249100" y="1210600"/>
            <a:chExt cx="3502700" cy="2904775"/>
          </a:xfrm>
        </p:grpSpPr>
        <p:sp>
          <p:nvSpPr>
            <p:cNvPr id="5933" name="Google Shape;5933;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7" name="Google Shape;5937;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38" name="Google Shape;5938;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39" name="Google Shape;5939;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40" name="Google Shape;5940;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41" name="Google Shape;5941;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64"/>
          <p:cNvGrpSpPr/>
          <p:nvPr/>
        </p:nvGrpSpPr>
        <p:grpSpPr>
          <a:xfrm>
            <a:off x="7123972" y="967158"/>
            <a:ext cx="1304650" cy="1124856"/>
            <a:chOff x="7287122" y="1165658"/>
            <a:chExt cx="1219413" cy="1051365"/>
          </a:xfrm>
        </p:grpSpPr>
        <p:grpSp>
          <p:nvGrpSpPr>
            <p:cNvPr id="5943" name="Google Shape;5943;p64"/>
            <p:cNvGrpSpPr/>
            <p:nvPr/>
          </p:nvGrpSpPr>
          <p:grpSpPr>
            <a:xfrm>
              <a:off x="7287122" y="1969723"/>
              <a:ext cx="1219413" cy="247300"/>
              <a:chOff x="7287122" y="1969723"/>
              <a:chExt cx="1219413" cy="247300"/>
            </a:xfrm>
          </p:grpSpPr>
          <p:sp>
            <p:nvSpPr>
              <p:cNvPr id="5944" name="Google Shape;5944;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5" name="Google Shape;5945;p64"/>
              <p:cNvGrpSpPr/>
              <p:nvPr/>
            </p:nvGrpSpPr>
            <p:grpSpPr>
              <a:xfrm>
                <a:off x="7287122" y="2063892"/>
                <a:ext cx="1151753" cy="73428"/>
                <a:chOff x="7287122" y="2063892"/>
                <a:chExt cx="1151753" cy="73428"/>
              </a:xfrm>
            </p:grpSpPr>
            <p:sp>
              <p:nvSpPr>
                <p:cNvPr id="5946" name="Google Shape;5946;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7" name="Google Shape;5947;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48" name="Google Shape;5948;p64"/>
            <p:cNvGrpSpPr/>
            <p:nvPr/>
          </p:nvGrpSpPr>
          <p:grpSpPr>
            <a:xfrm>
              <a:off x="7287122" y="1712201"/>
              <a:ext cx="1219403" cy="246767"/>
              <a:chOff x="7287122" y="1712201"/>
              <a:chExt cx="1219403" cy="246767"/>
            </a:xfrm>
          </p:grpSpPr>
          <p:sp>
            <p:nvSpPr>
              <p:cNvPr id="5949" name="Google Shape;5949;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64"/>
              <p:cNvGrpSpPr/>
              <p:nvPr/>
            </p:nvGrpSpPr>
            <p:grpSpPr>
              <a:xfrm>
                <a:off x="7287122" y="1842861"/>
                <a:ext cx="1005303" cy="73419"/>
                <a:chOff x="7287122" y="1842861"/>
                <a:chExt cx="1005303" cy="73419"/>
              </a:xfrm>
            </p:grpSpPr>
            <p:sp>
              <p:nvSpPr>
                <p:cNvPr id="5951" name="Google Shape;5951;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2" name="Google Shape;5952;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53" name="Google Shape;5953;p64"/>
            <p:cNvGrpSpPr/>
            <p:nvPr/>
          </p:nvGrpSpPr>
          <p:grpSpPr>
            <a:xfrm>
              <a:off x="7287122" y="1447520"/>
              <a:ext cx="1219403" cy="286667"/>
              <a:chOff x="7287122" y="1447520"/>
              <a:chExt cx="1219403" cy="286667"/>
            </a:xfrm>
          </p:grpSpPr>
          <p:sp>
            <p:nvSpPr>
              <p:cNvPr id="5954" name="Google Shape;5954;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64"/>
              <p:cNvGrpSpPr/>
              <p:nvPr/>
            </p:nvGrpSpPr>
            <p:grpSpPr>
              <a:xfrm>
                <a:off x="7287122" y="1581977"/>
                <a:ext cx="852803" cy="73428"/>
                <a:chOff x="7287122" y="1581977"/>
                <a:chExt cx="852803" cy="73428"/>
              </a:xfrm>
            </p:grpSpPr>
            <p:sp>
              <p:nvSpPr>
                <p:cNvPr id="5956" name="Google Shape;5956;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8" name="Google Shape;5958;p64"/>
            <p:cNvGrpSpPr/>
            <p:nvPr/>
          </p:nvGrpSpPr>
          <p:grpSpPr>
            <a:xfrm>
              <a:off x="7287122" y="1165658"/>
              <a:ext cx="1219403" cy="344253"/>
              <a:chOff x="7287122" y="1165658"/>
              <a:chExt cx="1219403" cy="344253"/>
            </a:xfrm>
          </p:grpSpPr>
          <p:sp>
            <p:nvSpPr>
              <p:cNvPr id="5959" name="Google Shape;5959;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0" name="Google Shape;5960;p64"/>
              <p:cNvGrpSpPr/>
              <p:nvPr/>
            </p:nvGrpSpPr>
            <p:grpSpPr>
              <a:xfrm>
                <a:off x="7287122" y="1341025"/>
                <a:ext cx="695703" cy="73419"/>
                <a:chOff x="7287122" y="1341025"/>
                <a:chExt cx="695703" cy="73419"/>
              </a:xfrm>
            </p:grpSpPr>
            <p:sp>
              <p:nvSpPr>
                <p:cNvPr id="5961" name="Google Shape;5961;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2" name="Google Shape;5962;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63" name="Google Shape;5963;p64"/>
          <p:cNvGrpSpPr/>
          <p:nvPr/>
        </p:nvGrpSpPr>
        <p:grpSpPr>
          <a:xfrm>
            <a:off x="5790464" y="973181"/>
            <a:ext cx="1397729" cy="1098540"/>
            <a:chOff x="5900602" y="1193063"/>
            <a:chExt cx="1299851" cy="1021707"/>
          </a:xfrm>
        </p:grpSpPr>
        <p:grpSp>
          <p:nvGrpSpPr>
            <p:cNvPr id="5964" name="Google Shape;5964;p64"/>
            <p:cNvGrpSpPr/>
            <p:nvPr/>
          </p:nvGrpSpPr>
          <p:grpSpPr>
            <a:xfrm>
              <a:off x="6520337" y="1193063"/>
              <a:ext cx="341815" cy="799959"/>
              <a:chOff x="6520337" y="1193063"/>
              <a:chExt cx="341815" cy="799959"/>
            </a:xfrm>
          </p:grpSpPr>
          <p:grpSp>
            <p:nvGrpSpPr>
              <p:cNvPr id="5965" name="Google Shape;5965;p64"/>
              <p:cNvGrpSpPr/>
              <p:nvPr/>
            </p:nvGrpSpPr>
            <p:grpSpPr>
              <a:xfrm>
                <a:off x="6520337" y="1589527"/>
                <a:ext cx="213950" cy="403494"/>
                <a:chOff x="6520337" y="1589527"/>
                <a:chExt cx="213950" cy="403494"/>
              </a:xfrm>
            </p:grpSpPr>
            <p:sp>
              <p:nvSpPr>
                <p:cNvPr id="5966" name="Google Shape;5966;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4"/>
              <p:cNvGrpSpPr/>
              <p:nvPr/>
            </p:nvGrpSpPr>
            <p:grpSpPr>
              <a:xfrm>
                <a:off x="6577204" y="1193063"/>
                <a:ext cx="284947" cy="464512"/>
                <a:chOff x="6577204" y="1193063"/>
                <a:chExt cx="284947" cy="464512"/>
              </a:xfrm>
            </p:grpSpPr>
            <p:sp>
              <p:nvSpPr>
                <p:cNvPr id="5969" name="Google Shape;5969;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0" name="Google Shape;5970;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71" name="Google Shape;5971;p64"/>
            <p:cNvGrpSpPr/>
            <p:nvPr/>
          </p:nvGrpSpPr>
          <p:grpSpPr>
            <a:xfrm>
              <a:off x="6238903" y="1193063"/>
              <a:ext cx="300475" cy="900152"/>
              <a:chOff x="6238903" y="1193063"/>
              <a:chExt cx="300475" cy="900152"/>
            </a:xfrm>
          </p:grpSpPr>
          <p:grpSp>
            <p:nvGrpSpPr>
              <p:cNvPr id="5972" name="Google Shape;5972;p64"/>
              <p:cNvGrpSpPr/>
              <p:nvPr/>
            </p:nvGrpSpPr>
            <p:grpSpPr>
              <a:xfrm>
                <a:off x="6290865" y="1489315"/>
                <a:ext cx="248514" cy="603900"/>
                <a:chOff x="6290865" y="1489315"/>
                <a:chExt cx="248514" cy="603900"/>
              </a:xfrm>
            </p:grpSpPr>
            <p:sp>
              <p:nvSpPr>
                <p:cNvPr id="5973" name="Google Shape;5973;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64"/>
              <p:cNvGrpSpPr/>
              <p:nvPr/>
            </p:nvGrpSpPr>
            <p:grpSpPr>
              <a:xfrm>
                <a:off x="6238903" y="1193063"/>
                <a:ext cx="284947" cy="333087"/>
                <a:chOff x="6238903" y="1193063"/>
                <a:chExt cx="284947" cy="333087"/>
              </a:xfrm>
            </p:grpSpPr>
            <p:sp>
              <p:nvSpPr>
                <p:cNvPr id="5976" name="Google Shape;5976;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7" name="Google Shape;5977;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8" name="Google Shape;5978;p64"/>
            <p:cNvGrpSpPr/>
            <p:nvPr/>
          </p:nvGrpSpPr>
          <p:grpSpPr>
            <a:xfrm>
              <a:off x="5900602" y="1193063"/>
              <a:ext cx="444345" cy="1021707"/>
              <a:chOff x="5900602" y="1193063"/>
              <a:chExt cx="444345" cy="1021707"/>
            </a:xfrm>
          </p:grpSpPr>
          <p:grpSp>
            <p:nvGrpSpPr>
              <p:cNvPr id="5979" name="Google Shape;5979;p64"/>
              <p:cNvGrpSpPr/>
              <p:nvPr/>
            </p:nvGrpSpPr>
            <p:grpSpPr>
              <a:xfrm>
                <a:off x="6046501" y="1367785"/>
                <a:ext cx="298446" cy="846986"/>
                <a:chOff x="6046501" y="1367785"/>
                <a:chExt cx="298446" cy="846986"/>
              </a:xfrm>
            </p:grpSpPr>
            <p:sp>
              <p:nvSpPr>
                <p:cNvPr id="5980" name="Google Shape;5980;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4"/>
              <p:cNvGrpSpPr/>
              <p:nvPr/>
            </p:nvGrpSpPr>
            <p:grpSpPr>
              <a:xfrm>
                <a:off x="5900602" y="1193063"/>
                <a:ext cx="284947" cy="182312"/>
                <a:chOff x="5900602" y="1193063"/>
                <a:chExt cx="284947" cy="182312"/>
              </a:xfrm>
            </p:grpSpPr>
            <p:sp>
              <p:nvSpPr>
                <p:cNvPr id="5983" name="Google Shape;5983;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4" name="Google Shape;5984;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85" name="Google Shape;5985;p64"/>
            <p:cNvGrpSpPr/>
            <p:nvPr/>
          </p:nvGrpSpPr>
          <p:grpSpPr>
            <a:xfrm>
              <a:off x="6738300" y="1193063"/>
              <a:ext cx="462153" cy="707634"/>
              <a:chOff x="6738300" y="1193063"/>
              <a:chExt cx="462153" cy="707634"/>
            </a:xfrm>
          </p:grpSpPr>
          <p:grpSp>
            <p:nvGrpSpPr>
              <p:cNvPr id="5986" name="Google Shape;5986;p64"/>
              <p:cNvGrpSpPr/>
              <p:nvPr/>
            </p:nvGrpSpPr>
            <p:grpSpPr>
              <a:xfrm>
                <a:off x="6915505" y="1193063"/>
                <a:ext cx="284947" cy="597387"/>
                <a:chOff x="6915505" y="1193063"/>
                <a:chExt cx="284947" cy="597387"/>
              </a:xfrm>
            </p:grpSpPr>
            <p:sp>
              <p:nvSpPr>
                <p:cNvPr id="5987" name="Google Shape;5987;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8" name="Google Shape;5988;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89" name="Google Shape;5989;p64"/>
              <p:cNvGrpSpPr/>
              <p:nvPr/>
            </p:nvGrpSpPr>
            <p:grpSpPr>
              <a:xfrm>
                <a:off x="6738300" y="1684725"/>
                <a:ext cx="230066" cy="215971"/>
                <a:chOff x="6738300" y="1684725"/>
                <a:chExt cx="230066" cy="215971"/>
              </a:xfrm>
            </p:grpSpPr>
            <p:sp>
              <p:nvSpPr>
                <p:cNvPr id="5990" name="Google Shape;5990;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995" name="Shape 5995"/>
        <p:cNvGrpSpPr/>
        <p:nvPr/>
      </p:nvGrpSpPr>
      <p:grpSpPr>
        <a:xfrm>
          <a:off x="0" y="0"/>
          <a:ext cx="0" cy="0"/>
          <a:chOff x="0" y="0"/>
          <a:chExt cx="0" cy="0"/>
        </a:xfrm>
      </p:grpSpPr>
      <p:grpSp>
        <p:nvGrpSpPr>
          <p:cNvPr id="5996" name="Google Shape;5996;p65"/>
          <p:cNvGrpSpPr/>
          <p:nvPr/>
        </p:nvGrpSpPr>
        <p:grpSpPr>
          <a:xfrm>
            <a:off x="821785" y="2307635"/>
            <a:ext cx="339235" cy="298186"/>
            <a:chOff x="898875" y="244725"/>
            <a:chExt cx="481800" cy="423500"/>
          </a:xfrm>
        </p:grpSpPr>
        <p:sp>
          <p:nvSpPr>
            <p:cNvPr id="5997" name="Google Shape;5997;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5"/>
          <p:cNvGrpSpPr/>
          <p:nvPr/>
        </p:nvGrpSpPr>
        <p:grpSpPr>
          <a:xfrm>
            <a:off x="1260167" y="2287103"/>
            <a:ext cx="298169" cy="339253"/>
            <a:chOff x="1529350" y="258825"/>
            <a:chExt cx="423475" cy="481825"/>
          </a:xfrm>
        </p:grpSpPr>
        <p:sp>
          <p:nvSpPr>
            <p:cNvPr id="6004" name="Google Shape;6004;p6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65"/>
          <p:cNvGrpSpPr/>
          <p:nvPr/>
        </p:nvGrpSpPr>
        <p:grpSpPr>
          <a:xfrm>
            <a:off x="2102437" y="2287102"/>
            <a:ext cx="298169" cy="339253"/>
            <a:chOff x="2707500" y="249400"/>
            <a:chExt cx="423475" cy="481825"/>
          </a:xfrm>
        </p:grpSpPr>
        <p:sp>
          <p:nvSpPr>
            <p:cNvPr id="6007" name="Google Shape;6007;p6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65"/>
          <p:cNvGrpSpPr/>
          <p:nvPr/>
        </p:nvGrpSpPr>
        <p:grpSpPr>
          <a:xfrm>
            <a:off x="2516052" y="2287428"/>
            <a:ext cx="305386" cy="338602"/>
            <a:chOff x="3300325" y="249875"/>
            <a:chExt cx="433725" cy="480900"/>
          </a:xfrm>
        </p:grpSpPr>
        <p:sp>
          <p:nvSpPr>
            <p:cNvPr id="6010" name="Google Shape;6010;p6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6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6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6" name="Google Shape;6016;p65"/>
          <p:cNvGrpSpPr/>
          <p:nvPr/>
        </p:nvGrpSpPr>
        <p:grpSpPr>
          <a:xfrm>
            <a:off x="1653142" y="2367273"/>
            <a:ext cx="340890" cy="178912"/>
            <a:chOff x="2084325" y="363300"/>
            <a:chExt cx="484150" cy="254100"/>
          </a:xfrm>
        </p:grpSpPr>
        <p:sp>
          <p:nvSpPr>
            <p:cNvPr id="6017" name="Google Shape;6017;p6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6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9" name="Google Shape;6019;p65"/>
          <p:cNvGrpSpPr/>
          <p:nvPr/>
        </p:nvGrpSpPr>
        <p:grpSpPr>
          <a:xfrm>
            <a:off x="2905137" y="2287349"/>
            <a:ext cx="352349" cy="338760"/>
            <a:chOff x="3854700" y="249750"/>
            <a:chExt cx="500425" cy="481125"/>
          </a:xfrm>
        </p:grpSpPr>
        <p:sp>
          <p:nvSpPr>
            <p:cNvPr id="6020" name="Google Shape;6020;p6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6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6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6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5"/>
          <p:cNvGrpSpPr/>
          <p:nvPr/>
        </p:nvGrpSpPr>
        <p:grpSpPr>
          <a:xfrm>
            <a:off x="3323126" y="2287349"/>
            <a:ext cx="352349" cy="338760"/>
            <a:chOff x="4447550" y="249750"/>
            <a:chExt cx="500425" cy="481125"/>
          </a:xfrm>
        </p:grpSpPr>
        <p:sp>
          <p:nvSpPr>
            <p:cNvPr id="6029" name="Google Shape;6029;p6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65"/>
          <p:cNvGrpSpPr/>
          <p:nvPr/>
        </p:nvGrpSpPr>
        <p:grpSpPr>
          <a:xfrm>
            <a:off x="3752328" y="2287102"/>
            <a:ext cx="339253" cy="339253"/>
            <a:chOff x="5049725" y="249400"/>
            <a:chExt cx="481825" cy="481825"/>
          </a:xfrm>
        </p:grpSpPr>
        <p:sp>
          <p:nvSpPr>
            <p:cNvPr id="6032" name="Google Shape;6032;p6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4" name="Google Shape;6034;p65"/>
          <p:cNvGrpSpPr/>
          <p:nvPr/>
        </p:nvGrpSpPr>
        <p:grpSpPr>
          <a:xfrm>
            <a:off x="4166269" y="2287102"/>
            <a:ext cx="339253" cy="339253"/>
            <a:chOff x="5660400" y="238125"/>
            <a:chExt cx="481825" cy="481825"/>
          </a:xfrm>
        </p:grpSpPr>
        <p:sp>
          <p:nvSpPr>
            <p:cNvPr id="6035" name="Google Shape;6035;p6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6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7" name="Google Shape;6037;p65"/>
          <p:cNvGrpSpPr/>
          <p:nvPr/>
        </p:nvGrpSpPr>
        <p:grpSpPr>
          <a:xfrm>
            <a:off x="4582955" y="2287102"/>
            <a:ext cx="339253" cy="339253"/>
            <a:chOff x="6235400" y="249400"/>
            <a:chExt cx="481825" cy="481825"/>
          </a:xfrm>
        </p:grpSpPr>
        <p:sp>
          <p:nvSpPr>
            <p:cNvPr id="6038" name="Google Shape;6038;p6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6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3" name="Google Shape;6043;p65"/>
          <p:cNvGrpSpPr/>
          <p:nvPr/>
        </p:nvGrpSpPr>
        <p:grpSpPr>
          <a:xfrm>
            <a:off x="821301" y="2731810"/>
            <a:ext cx="340204" cy="298116"/>
            <a:chOff x="899850" y="871450"/>
            <a:chExt cx="483175" cy="423400"/>
          </a:xfrm>
        </p:grpSpPr>
        <p:sp>
          <p:nvSpPr>
            <p:cNvPr id="6044" name="Google Shape;6044;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8" name="Google Shape;6048;p6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9" name="Google Shape;6049;p65"/>
          <p:cNvGrpSpPr/>
          <p:nvPr/>
        </p:nvGrpSpPr>
        <p:grpSpPr>
          <a:xfrm>
            <a:off x="1653301" y="2711232"/>
            <a:ext cx="340573" cy="339271"/>
            <a:chOff x="2085450" y="842250"/>
            <a:chExt cx="483700" cy="481850"/>
          </a:xfrm>
        </p:grpSpPr>
        <p:sp>
          <p:nvSpPr>
            <p:cNvPr id="6050" name="Google Shape;6050;p6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6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6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65"/>
          <p:cNvGrpSpPr/>
          <p:nvPr/>
        </p:nvGrpSpPr>
        <p:grpSpPr>
          <a:xfrm>
            <a:off x="2081868" y="2711241"/>
            <a:ext cx="339306" cy="339253"/>
            <a:chOff x="2685825" y="840375"/>
            <a:chExt cx="481900" cy="481825"/>
          </a:xfrm>
        </p:grpSpPr>
        <p:sp>
          <p:nvSpPr>
            <p:cNvPr id="6054" name="Google Shape;6054;p6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6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6" name="Google Shape;6056;p65"/>
          <p:cNvGrpSpPr/>
          <p:nvPr/>
        </p:nvGrpSpPr>
        <p:grpSpPr>
          <a:xfrm>
            <a:off x="2493529" y="2710924"/>
            <a:ext cx="350431" cy="339887"/>
            <a:chOff x="3270675" y="841800"/>
            <a:chExt cx="497700" cy="482725"/>
          </a:xfrm>
        </p:grpSpPr>
        <p:sp>
          <p:nvSpPr>
            <p:cNvPr id="6057" name="Google Shape;6057;p6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6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0" name="Google Shape;6060;p6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1" name="Google Shape;6061;p65"/>
          <p:cNvGrpSpPr/>
          <p:nvPr/>
        </p:nvGrpSpPr>
        <p:grpSpPr>
          <a:xfrm>
            <a:off x="3329675" y="2731783"/>
            <a:ext cx="339253" cy="298169"/>
            <a:chOff x="4467200" y="877100"/>
            <a:chExt cx="481825" cy="423475"/>
          </a:xfrm>
        </p:grpSpPr>
        <p:sp>
          <p:nvSpPr>
            <p:cNvPr id="6062" name="Google Shape;6062;p6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6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6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65"/>
          <p:cNvGrpSpPr/>
          <p:nvPr/>
        </p:nvGrpSpPr>
        <p:grpSpPr>
          <a:xfrm>
            <a:off x="3744565" y="2711232"/>
            <a:ext cx="354778" cy="339271"/>
            <a:chOff x="5045500" y="842250"/>
            <a:chExt cx="503875" cy="481850"/>
          </a:xfrm>
        </p:grpSpPr>
        <p:sp>
          <p:nvSpPr>
            <p:cNvPr id="6067" name="Google Shape;6067;p6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6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65"/>
          <p:cNvGrpSpPr/>
          <p:nvPr/>
        </p:nvGrpSpPr>
        <p:grpSpPr>
          <a:xfrm>
            <a:off x="4167413" y="2737451"/>
            <a:ext cx="336965" cy="286833"/>
            <a:chOff x="5645200" y="879425"/>
            <a:chExt cx="478575" cy="407375"/>
          </a:xfrm>
        </p:grpSpPr>
        <p:sp>
          <p:nvSpPr>
            <p:cNvPr id="6070" name="Google Shape;6070;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6" name="Google Shape;6076;p65"/>
          <p:cNvGrpSpPr/>
          <p:nvPr/>
        </p:nvGrpSpPr>
        <p:grpSpPr>
          <a:xfrm>
            <a:off x="4603488" y="2711241"/>
            <a:ext cx="298186" cy="339253"/>
            <a:chOff x="6264525" y="842250"/>
            <a:chExt cx="423500" cy="481825"/>
          </a:xfrm>
        </p:grpSpPr>
        <p:sp>
          <p:nvSpPr>
            <p:cNvPr id="6077" name="Google Shape;6077;p6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6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6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6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65"/>
          <p:cNvGrpSpPr/>
          <p:nvPr/>
        </p:nvGrpSpPr>
        <p:grpSpPr>
          <a:xfrm>
            <a:off x="821776" y="3125895"/>
            <a:ext cx="339253" cy="339253"/>
            <a:chOff x="900750" y="1436075"/>
            <a:chExt cx="481825" cy="481825"/>
          </a:xfrm>
        </p:grpSpPr>
        <p:sp>
          <p:nvSpPr>
            <p:cNvPr id="6085" name="Google Shape;6085;p6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65"/>
          <p:cNvGrpSpPr/>
          <p:nvPr/>
        </p:nvGrpSpPr>
        <p:grpSpPr>
          <a:xfrm>
            <a:off x="1239624" y="3186183"/>
            <a:ext cx="339253" cy="218676"/>
            <a:chOff x="1492675" y="1520750"/>
            <a:chExt cx="481825" cy="310575"/>
          </a:xfrm>
        </p:grpSpPr>
        <p:sp>
          <p:nvSpPr>
            <p:cNvPr id="6090" name="Google Shape;6090;p6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65"/>
          <p:cNvGrpSpPr/>
          <p:nvPr/>
        </p:nvGrpSpPr>
        <p:grpSpPr>
          <a:xfrm>
            <a:off x="1647421" y="3125877"/>
            <a:ext cx="352332" cy="339288"/>
            <a:chOff x="2071000" y="1435025"/>
            <a:chExt cx="500400" cy="481875"/>
          </a:xfrm>
        </p:grpSpPr>
        <p:sp>
          <p:nvSpPr>
            <p:cNvPr id="6093" name="Google Shape;6093;p6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65"/>
          <p:cNvGrpSpPr/>
          <p:nvPr/>
        </p:nvGrpSpPr>
        <p:grpSpPr>
          <a:xfrm>
            <a:off x="2075584" y="3146709"/>
            <a:ext cx="351874" cy="297623"/>
            <a:chOff x="2678350" y="1464650"/>
            <a:chExt cx="499750" cy="422700"/>
          </a:xfrm>
        </p:grpSpPr>
        <p:sp>
          <p:nvSpPr>
            <p:cNvPr id="6097" name="Google Shape;6097;p6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65"/>
          <p:cNvGrpSpPr/>
          <p:nvPr/>
        </p:nvGrpSpPr>
        <p:grpSpPr>
          <a:xfrm>
            <a:off x="2499118" y="3125895"/>
            <a:ext cx="339253" cy="339253"/>
            <a:chOff x="3271200" y="1435075"/>
            <a:chExt cx="481825" cy="481825"/>
          </a:xfrm>
        </p:grpSpPr>
        <p:sp>
          <p:nvSpPr>
            <p:cNvPr id="6101" name="Google Shape;6101;p6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65"/>
          <p:cNvGrpSpPr/>
          <p:nvPr/>
        </p:nvGrpSpPr>
        <p:grpSpPr>
          <a:xfrm>
            <a:off x="2909591" y="3125877"/>
            <a:ext cx="343442" cy="339288"/>
            <a:chOff x="3858100" y="1435075"/>
            <a:chExt cx="487775" cy="481875"/>
          </a:xfrm>
        </p:grpSpPr>
        <p:sp>
          <p:nvSpPr>
            <p:cNvPr id="6104" name="Google Shape;6104;p6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6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65"/>
          <p:cNvGrpSpPr/>
          <p:nvPr/>
        </p:nvGrpSpPr>
        <p:grpSpPr>
          <a:xfrm>
            <a:off x="3329674" y="3125895"/>
            <a:ext cx="339253" cy="339253"/>
            <a:chOff x="4456875" y="1435075"/>
            <a:chExt cx="481825" cy="481825"/>
          </a:xfrm>
        </p:grpSpPr>
        <p:sp>
          <p:nvSpPr>
            <p:cNvPr id="6110" name="Google Shape;6110;p6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6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6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6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6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6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6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6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65"/>
          <p:cNvGrpSpPr/>
          <p:nvPr/>
        </p:nvGrpSpPr>
        <p:grpSpPr>
          <a:xfrm>
            <a:off x="3750665" y="3125886"/>
            <a:ext cx="342580" cy="339271"/>
            <a:chOff x="5049725" y="1435050"/>
            <a:chExt cx="486550" cy="481850"/>
          </a:xfrm>
        </p:grpSpPr>
        <p:sp>
          <p:nvSpPr>
            <p:cNvPr id="6130" name="Google Shape;6130;p6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6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65"/>
          <p:cNvGrpSpPr/>
          <p:nvPr/>
        </p:nvGrpSpPr>
        <p:grpSpPr>
          <a:xfrm>
            <a:off x="4166216" y="3125895"/>
            <a:ext cx="339359" cy="339253"/>
            <a:chOff x="5642475" y="1435075"/>
            <a:chExt cx="481975" cy="481825"/>
          </a:xfrm>
        </p:grpSpPr>
        <p:sp>
          <p:nvSpPr>
            <p:cNvPr id="6135" name="Google Shape;6135;p6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65"/>
          <p:cNvGrpSpPr/>
          <p:nvPr/>
        </p:nvGrpSpPr>
        <p:grpSpPr>
          <a:xfrm>
            <a:off x="4580702" y="3125886"/>
            <a:ext cx="343759" cy="339271"/>
            <a:chOff x="6232000" y="1435050"/>
            <a:chExt cx="488225" cy="481850"/>
          </a:xfrm>
        </p:grpSpPr>
        <p:sp>
          <p:nvSpPr>
            <p:cNvPr id="6139" name="Google Shape;6139;p6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65"/>
          <p:cNvGrpSpPr/>
          <p:nvPr/>
        </p:nvGrpSpPr>
        <p:grpSpPr>
          <a:xfrm>
            <a:off x="841438" y="3539545"/>
            <a:ext cx="299929" cy="337792"/>
            <a:chOff x="924450" y="2028975"/>
            <a:chExt cx="425975" cy="479750"/>
          </a:xfrm>
        </p:grpSpPr>
        <p:sp>
          <p:nvSpPr>
            <p:cNvPr id="6145" name="Google Shape;6145;p6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8" name="Google Shape;6148;p65"/>
          <p:cNvGrpSpPr/>
          <p:nvPr/>
        </p:nvGrpSpPr>
        <p:grpSpPr>
          <a:xfrm>
            <a:off x="1653934" y="3559347"/>
            <a:ext cx="339306" cy="298186"/>
            <a:chOff x="2085450" y="2057100"/>
            <a:chExt cx="481900" cy="423500"/>
          </a:xfrm>
        </p:grpSpPr>
        <p:sp>
          <p:nvSpPr>
            <p:cNvPr id="6149" name="Google Shape;6149;p6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6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6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65"/>
          <p:cNvGrpSpPr/>
          <p:nvPr/>
        </p:nvGrpSpPr>
        <p:grpSpPr>
          <a:xfrm>
            <a:off x="2081868" y="3582592"/>
            <a:ext cx="339306" cy="251698"/>
            <a:chOff x="2678275" y="2090100"/>
            <a:chExt cx="481900" cy="357475"/>
          </a:xfrm>
        </p:grpSpPr>
        <p:sp>
          <p:nvSpPr>
            <p:cNvPr id="6153" name="Google Shape;6153;p6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6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6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6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65"/>
          <p:cNvGrpSpPr/>
          <p:nvPr/>
        </p:nvGrpSpPr>
        <p:grpSpPr>
          <a:xfrm>
            <a:off x="2559072" y="3594790"/>
            <a:ext cx="219345" cy="227301"/>
            <a:chOff x="3357325" y="2093500"/>
            <a:chExt cx="311525" cy="322825"/>
          </a:xfrm>
        </p:grpSpPr>
        <p:sp>
          <p:nvSpPr>
            <p:cNvPr id="6159" name="Google Shape;6159;p6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6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62" name="Google Shape;6162;p6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63" name="Google Shape;6163;p65"/>
          <p:cNvGrpSpPr/>
          <p:nvPr/>
        </p:nvGrpSpPr>
        <p:grpSpPr>
          <a:xfrm>
            <a:off x="3353262" y="3538814"/>
            <a:ext cx="292078" cy="339253"/>
            <a:chOff x="4492800" y="2027925"/>
            <a:chExt cx="414825" cy="481825"/>
          </a:xfrm>
        </p:grpSpPr>
        <p:sp>
          <p:nvSpPr>
            <p:cNvPr id="6164" name="Google Shape;6164;p6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6" name="Google Shape;6166;p65"/>
          <p:cNvGrpSpPr/>
          <p:nvPr/>
        </p:nvGrpSpPr>
        <p:grpSpPr>
          <a:xfrm>
            <a:off x="3752354" y="3538805"/>
            <a:ext cx="339200" cy="339271"/>
            <a:chOff x="5049725" y="2027900"/>
            <a:chExt cx="481750" cy="481850"/>
          </a:xfrm>
        </p:grpSpPr>
        <p:sp>
          <p:nvSpPr>
            <p:cNvPr id="6167" name="Google Shape;6167;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5" name="Google Shape;6175;p65"/>
          <p:cNvGrpSpPr/>
          <p:nvPr/>
        </p:nvGrpSpPr>
        <p:grpSpPr>
          <a:xfrm>
            <a:off x="4225950" y="3538893"/>
            <a:ext cx="219890" cy="339095"/>
            <a:chOff x="5726350" y="2028150"/>
            <a:chExt cx="312300" cy="481600"/>
          </a:xfrm>
        </p:grpSpPr>
        <p:sp>
          <p:nvSpPr>
            <p:cNvPr id="6176" name="Google Shape;6176;p6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5"/>
          <p:cNvGrpSpPr/>
          <p:nvPr/>
        </p:nvGrpSpPr>
        <p:grpSpPr>
          <a:xfrm>
            <a:off x="4586141" y="3542000"/>
            <a:ext cx="332881" cy="332881"/>
            <a:chOff x="6239925" y="2032450"/>
            <a:chExt cx="472775" cy="472775"/>
          </a:xfrm>
        </p:grpSpPr>
        <p:sp>
          <p:nvSpPr>
            <p:cNvPr id="6180" name="Google Shape;6180;p6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65"/>
          <p:cNvGrpSpPr/>
          <p:nvPr/>
        </p:nvGrpSpPr>
        <p:grpSpPr>
          <a:xfrm>
            <a:off x="5035233" y="2364092"/>
            <a:ext cx="334641" cy="185425"/>
            <a:chOff x="903075" y="2730000"/>
            <a:chExt cx="475275" cy="263350"/>
          </a:xfrm>
        </p:grpSpPr>
        <p:sp>
          <p:nvSpPr>
            <p:cNvPr id="6183" name="Google Shape;6183;p6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6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6" name="Google Shape;6186;p65"/>
          <p:cNvGrpSpPr/>
          <p:nvPr/>
        </p:nvGrpSpPr>
        <p:grpSpPr>
          <a:xfrm>
            <a:off x="1239624" y="3538814"/>
            <a:ext cx="339253" cy="339253"/>
            <a:chOff x="1492675" y="2027925"/>
            <a:chExt cx="481825" cy="481825"/>
          </a:xfrm>
        </p:grpSpPr>
        <p:sp>
          <p:nvSpPr>
            <p:cNvPr id="6187" name="Google Shape;6187;p6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6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6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65"/>
          <p:cNvGrpSpPr/>
          <p:nvPr/>
        </p:nvGrpSpPr>
        <p:grpSpPr>
          <a:xfrm>
            <a:off x="5466000" y="2287178"/>
            <a:ext cx="339253" cy="339253"/>
            <a:chOff x="1492675" y="2620775"/>
            <a:chExt cx="481825" cy="481825"/>
          </a:xfrm>
        </p:grpSpPr>
        <p:sp>
          <p:nvSpPr>
            <p:cNvPr id="6193" name="Google Shape;6193;p6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95" name="Google Shape;6195;p6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96" name="Google Shape;6196;p65"/>
          <p:cNvGrpSpPr/>
          <p:nvPr/>
        </p:nvGrpSpPr>
        <p:grpSpPr>
          <a:xfrm>
            <a:off x="6289754" y="2303161"/>
            <a:ext cx="333585" cy="307287"/>
            <a:chOff x="2682350" y="2643425"/>
            <a:chExt cx="473775" cy="436425"/>
          </a:xfrm>
        </p:grpSpPr>
        <p:sp>
          <p:nvSpPr>
            <p:cNvPr id="6197" name="Google Shape;6197;p6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6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6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65"/>
          <p:cNvGrpSpPr/>
          <p:nvPr/>
        </p:nvGrpSpPr>
        <p:grpSpPr>
          <a:xfrm>
            <a:off x="6755243" y="2287178"/>
            <a:ext cx="238531" cy="339253"/>
            <a:chOff x="3342725" y="2620775"/>
            <a:chExt cx="338775" cy="481825"/>
          </a:xfrm>
        </p:grpSpPr>
        <p:sp>
          <p:nvSpPr>
            <p:cNvPr id="6205" name="Google Shape;6205;p6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6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65"/>
          <p:cNvGrpSpPr/>
          <p:nvPr/>
        </p:nvGrpSpPr>
        <p:grpSpPr>
          <a:xfrm>
            <a:off x="7148994" y="2287178"/>
            <a:ext cx="278296" cy="339253"/>
            <a:chOff x="3907325" y="2620775"/>
            <a:chExt cx="395250" cy="481825"/>
          </a:xfrm>
        </p:grpSpPr>
        <p:sp>
          <p:nvSpPr>
            <p:cNvPr id="6209" name="Google Shape;6209;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65"/>
          <p:cNvGrpSpPr/>
          <p:nvPr/>
        </p:nvGrpSpPr>
        <p:grpSpPr>
          <a:xfrm>
            <a:off x="7542181" y="2297783"/>
            <a:ext cx="339253" cy="318042"/>
            <a:chOff x="4456875" y="2635825"/>
            <a:chExt cx="481825" cy="451700"/>
          </a:xfrm>
        </p:grpSpPr>
        <p:sp>
          <p:nvSpPr>
            <p:cNvPr id="6214" name="Google Shape;6214;p6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6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6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6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65"/>
          <p:cNvGrpSpPr/>
          <p:nvPr/>
        </p:nvGrpSpPr>
        <p:grpSpPr>
          <a:xfrm>
            <a:off x="7967105" y="2297783"/>
            <a:ext cx="339253" cy="318042"/>
            <a:chOff x="5049725" y="2635825"/>
            <a:chExt cx="481825" cy="451700"/>
          </a:xfrm>
        </p:grpSpPr>
        <p:sp>
          <p:nvSpPr>
            <p:cNvPr id="6221" name="Google Shape;6221;p6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6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6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65"/>
          <p:cNvGrpSpPr/>
          <p:nvPr/>
        </p:nvGrpSpPr>
        <p:grpSpPr>
          <a:xfrm>
            <a:off x="2211475" y="3952243"/>
            <a:ext cx="338566" cy="338373"/>
            <a:chOff x="5643000" y="2621375"/>
            <a:chExt cx="480850" cy="480575"/>
          </a:xfrm>
        </p:grpSpPr>
        <p:sp>
          <p:nvSpPr>
            <p:cNvPr id="6225" name="Google Shape;6225;p6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6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6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6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6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65"/>
          <p:cNvGrpSpPr/>
          <p:nvPr/>
        </p:nvGrpSpPr>
        <p:grpSpPr>
          <a:xfrm>
            <a:off x="4032695" y="3951803"/>
            <a:ext cx="339359" cy="339253"/>
            <a:chOff x="6235250" y="2620775"/>
            <a:chExt cx="481975" cy="481825"/>
          </a:xfrm>
        </p:grpSpPr>
        <p:sp>
          <p:nvSpPr>
            <p:cNvPr id="6233" name="Google Shape;6233;p6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6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6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8" name="Google Shape;6238;p6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9" name="Google Shape;6239;p65"/>
          <p:cNvGrpSpPr/>
          <p:nvPr/>
        </p:nvGrpSpPr>
        <p:grpSpPr>
          <a:xfrm>
            <a:off x="5465078" y="2711317"/>
            <a:ext cx="341101" cy="339253"/>
            <a:chOff x="1535000" y="3223325"/>
            <a:chExt cx="484450" cy="481825"/>
          </a:xfrm>
        </p:grpSpPr>
        <p:sp>
          <p:nvSpPr>
            <p:cNvPr id="6240" name="Google Shape;6240;p6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5"/>
          <p:cNvGrpSpPr/>
          <p:nvPr/>
        </p:nvGrpSpPr>
        <p:grpSpPr>
          <a:xfrm>
            <a:off x="5872645" y="2746618"/>
            <a:ext cx="339253" cy="268649"/>
            <a:chOff x="2085525" y="3263750"/>
            <a:chExt cx="481825" cy="381550"/>
          </a:xfrm>
        </p:grpSpPr>
        <p:sp>
          <p:nvSpPr>
            <p:cNvPr id="6244" name="Google Shape;6244;p6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46" name="Google Shape;6246;p6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7" name="Google Shape;6247;p65"/>
          <p:cNvGrpSpPr/>
          <p:nvPr/>
        </p:nvGrpSpPr>
        <p:grpSpPr>
          <a:xfrm>
            <a:off x="6704407" y="2711308"/>
            <a:ext cx="340204" cy="339271"/>
            <a:chOff x="3270450" y="3213625"/>
            <a:chExt cx="483175" cy="481850"/>
          </a:xfrm>
        </p:grpSpPr>
        <p:sp>
          <p:nvSpPr>
            <p:cNvPr id="6248" name="Google Shape;6248;p6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6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0" name="Google Shape;6250;p65"/>
          <p:cNvGrpSpPr/>
          <p:nvPr/>
        </p:nvGrpSpPr>
        <p:grpSpPr>
          <a:xfrm>
            <a:off x="7203676" y="2711317"/>
            <a:ext cx="168931" cy="339253"/>
            <a:chOff x="3984950" y="3213600"/>
            <a:chExt cx="239925" cy="481825"/>
          </a:xfrm>
        </p:grpSpPr>
        <p:sp>
          <p:nvSpPr>
            <p:cNvPr id="6251" name="Google Shape;6251;p6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3" name="Google Shape;6253;p6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6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55" name="Google Shape;6255;p65"/>
          <p:cNvGrpSpPr/>
          <p:nvPr/>
        </p:nvGrpSpPr>
        <p:grpSpPr>
          <a:xfrm>
            <a:off x="1736111" y="3981487"/>
            <a:ext cx="355218" cy="279880"/>
            <a:chOff x="5629975" y="3255775"/>
            <a:chExt cx="504500" cy="397500"/>
          </a:xfrm>
        </p:grpSpPr>
        <p:sp>
          <p:nvSpPr>
            <p:cNvPr id="6256" name="Google Shape;6256;p6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6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6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6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1" name="Google Shape;6261;p65"/>
          <p:cNvGrpSpPr/>
          <p:nvPr/>
        </p:nvGrpSpPr>
        <p:grpSpPr>
          <a:xfrm>
            <a:off x="3572294" y="3981593"/>
            <a:ext cx="340256" cy="279669"/>
            <a:chOff x="6234950" y="3255925"/>
            <a:chExt cx="483250" cy="397200"/>
          </a:xfrm>
        </p:grpSpPr>
        <p:sp>
          <p:nvSpPr>
            <p:cNvPr id="6262" name="Google Shape;6262;p6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6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6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6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6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65"/>
          <p:cNvGrpSpPr/>
          <p:nvPr/>
        </p:nvGrpSpPr>
        <p:grpSpPr>
          <a:xfrm>
            <a:off x="5043532" y="3125970"/>
            <a:ext cx="318042" cy="339253"/>
            <a:chOff x="914900" y="3806450"/>
            <a:chExt cx="451700" cy="481825"/>
          </a:xfrm>
        </p:grpSpPr>
        <p:sp>
          <p:nvSpPr>
            <p:cNvPr id="6269" name="Google Shape;6269;p6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6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6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4" name="Google Shape;6274;p65"/>
          <p:cNvGrpSpPr/>
          <p:nvPr/>
        </p:nvGrpSpPr>
        <p:grpSpPr>
          <a:xfrm>
            <a:off x="5462454" y="3125785"/>
            <a:ext cx="346347" cy="339623"/>
            <a:chOff x="1490050" y="3805975"/>
            <a:chExt cx="491900" cy="482350"/>
          </a:xfrm>
        </p:grpSpPr>
        <p:sp>
          <p:nvSpPr>
            <p:cNvPr id="6275" name="Google Shape;6275;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9" name="Google Shape;6279;p65"/>
          <p:cNvGrpSpPr/>
          <p:nvPr/>
        </p:nvGrpSpPr>
        <p:grpSpPr>
          <a:xfrm>
            <a:off x="5886322" y="3125970"/>
            <a:ext cx="311899" cy="339253"/>
            <a:chOff x="2104275" y="3806450"/>
            <a:chExt cx="442975" cy="481825"/>
          </a:xfrm>
        </p:grpSpPr>
        <p:sp>
          <p:nvSpPr>
            <p:cNvPr id="6280" name="Google Shape;6280;p6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5"/>
          <p:cNvGrpSpPr/>
          <p:nvPr/>
        </p:nvGrpSpPr>
        <p:grpSpPr>
          <a:xfrm>
            <a:off x="6309839" y="3125970"/>
            <a:ext cx="293416" cy="339253"/>
            <a:chOff x="2710875" y="3806450"/>
            <a:chExt cx="416725" cy="481825"/>
          </a:xfrm>
        </p:grpSpPr>
        <p:sp>
          <p:nvSpPr>
            <p:cNvPr id="6283" name="Google Shape;6283;p6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5" name="Google Shape;6285;p65"/>
          <p:cNvGrpSpPr/>
          <p:nvPr/>
        </p:nvGrpSpPr>
        <p:grpSpPr>
          <a:xfrm>
            <a:off x="6704883" y="3166412"/>
            <a:ext cx="339253" cy="258369"/>
            <a:chOff x="3271200" y="3863875"/>
            <a:chExt cx="481825" cy="366950"/>
          </a:xfrm>
        </p:grpSpPr>
        <p:sp>
          <p:nvSpPr>
            <p:cNvPr id="6286" name="Google Shape;6286;p6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6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65"/>
          <p:cNvGrpSpPr/>
          <p:nvPr/>
        </p:nvGrpSpPr>
        <p:grpSpPr>
          <a:xfrm>
            <a:off x="7140377" y="3126199"/>
            <a:ext cx="295528" cy="338795"/>
            <a:chOff x="3895050" y="3806775"/>
            <a:chExt cx="419725" cy="481175"/>
          </a:xfrm>
        </p:grpSpPr>
        <p:sp>
          <p:nvSpPr>
            <p:cNvPr id="6289" name="Google Shape;6289;p6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65"/>
          <p:cNvGrpSpPr/>
          <p:nvPr/>
        </p:nvGrpSpPr>
        <p:grpSpPr>
          <a:xfrm>
            <a:off x="7543659" y="3125979"/>
            <a:ext cx="336296" cy="339235"/>
            <a:chOff x="4464775" y="3806475"/>
            <a:chExt cx="477625" cy="481800"/>
          </a:xfrm>
        </p:grpSpPr>
        <p:sp>
          <p:nvSpPr>
            <p:cNvPr id="6292" name="Google Shape;6292;p6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6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6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8" name="Google Shape;6298;p65"/>
          <p:cNvGrpSpPr/>
          <p:nvPr/>
        </p:nvGrpSpPr>
        <p:grpSpPr>
          <a:xfrm>
            <a:off x="7967105" y="3125970"/>
            <a:ext cx="339253" cy="339253"/>
            <a:chOff x="5049725" y="3806450"/>
            <a:chExt cx="481825" cy="481825"/>
          </a:xfrm>
        </p:grpSpPr>
        <p:sp>
          <p:nvSpPr>
            <p:cNvPr id="6299" name="Google Shape;6299;p6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6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2" name="Google Shape;6302;p65"/>
          <p:cNvGrpSpPr/>
          <p:nvPr/>
        </p:nvGrpSpPr>
        <p:grpSpPr>
          <a:xfrm>
            <a:off x="1276714" y="3951798"/>
            <a:ext cx="339253" cy="339253"/>
            <a:chOff x="5651375" y="3806450"/>
            <a:chExt cx="481825" cy="481825"/>
          </a:xfrm>
        </p:grpSpPr>
        <p:sp>
          <p:nvSpPr>
            <p:cNvPr id="6303" name="Google Shape;6303;p6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6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65"/>
          <p:cNvGrpSpPr/>
          <p:nvPr/>
        </p:nvGrpSpPr>
        <p:grpSpPr>
          <a:xfrm>
            <a:off x="3153646" y="3953787"/>
            <a:ext cx="298503" cy="335275"/>
            <a:chOff x="6264300" y="3809300"/>
            <a:chExt cx="423950" cy="476175"/>
          </a:xfrm>
        </p:grpSpPr>
        <p:sp>
          <p:nvSpPr>
            <p:cNvPr id="6308" name="Google Shape;6308;p6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6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1" name="Google Shape;6311;p65"/>
          <p:cNvGrpSpPr/>
          <p:nvPr/>
        </p:nvGrpSpPr>
        <p:grpSpPr>
          <a:xfrm>
            <a:off x="5032267" y="3538881"/>
            <a:ext cx="340573" cy="339271"/>
            <a:chOff x="898875" y="4399275"/>
            <a:chExt cx="483700" cy="481850"/>
          </a:xfrm>
        </p:grpSpPr>
        <p:sp>
          <p:nvSpPr>
            <p:cNvPr id="6312" name="Google Shape;6312;p6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65"/>
          <p:cNvGrpSpPr/>
          <p:nvPr/>
        </p:nvGrpSpPr>
        <p:grpSpPr>
          <a:xfrm>
            <a:off x="5466000" y="3554133"/>
            <a:ext cx="339253" cy="308765"/>
            <a:chOff x="1492675" y="4420975"/>
            <a:chExt cx="481825" cy="438525"/>
          </a:xfrm>
        </p:grpSpPr>
        <p:sp>
          <p:nvSpPr>
            <p:cNvPr id="6321" name="Google Shape;6321;p6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6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6" name="Google Shape;6326;p65"/>
          <p:cNvGrpSpPr/>
          <p:nvPr/>
        </p:nvGrpSpPr>
        <p:grpSpPr>
          <a:xfrm>
            <a:off x="5870982" y="3539558"/>
            <a:ext cx="342580" cy="337915"/>
            <a:chOff x="2084100" y="4400250"/>
            <a:chExt cx="486550" cy="479925"/>
          </a:xfrm>
        </p:grpSpPr>
        <p:sp>
          <p:nvSpPr>
            <p:cNvPr id="6327" name="Google Shape;6327;p6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6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6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3" name="Google Shape;6333;p65"/>
          <p:cNvGrpSpPr/>
          <p:nvPr/>
        </p:nvGrpSpPr>
        <p:grpSpPr>
          <a:xfrm>
            <a:off x="6307462" y="3538907"/>
            <a:ext cx="298169" cy="339218"/>
            <a:chOff x="2707950" y="4399325"/>
            <a:chExt cx="423475" cy="481775"/>
          </a:xfrm>
        </p:grpSpPr>
        <p:sp>
          <p:nvSpPr>
            <p:cNvPr id="6334" name="Google Shape;6334;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5"/>
          <p:cNvGrpSpPr/>
          <p:nvPr/>
        </p:nvGrpSpPr>
        <p:grpSpPr>
          <a:xfrm>
            <a:off x="6736981" y="3538881"/>
            <a:ext cx="275057" cy="339271"/>
            <a:chOff x="3330525" y="4399275"/>
            <a:chExt cx="390650" cy="481850"/>
          </a:xfrm>
        </p:grpSpPr>
        <p:sp>
          <p:nvSpPr>
            <p:cNvPr id="6347" name="Google Shape;6347;p6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6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6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6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65"/>
          <p:cNvGrpSpPr/>
          <p:nvPr/>
        </p:nvGrpSpPr>
        <p:grpSpPr>
          <a:xfrm>
            <a:off x="7161510" y="3538890"/>
            <a:ext cx="253265" cy="339253"/>
            <a:chOff x="3938800" y="4399275"/>
            <a:chExt cx="359700" cy="481825"/>
          </a:xfrm>
        </p:grpSpPr>
        <p:sp>
          <p:nvSpPr>
            <p:cNvPr id="6355" name="Google Shape;6355;p6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6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6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65"/>
          <p:cNvGrpSpPr/>
          <p:nvPr/>
        </p:nvGrpSpPr>
        <p:grpSpPr>
          <a:xfrm>
            <a:off x="7632288" y="3538890"/>
            <a:ext cx="159039" cy="339253"/>
            <a:chOff x="4584850" y="4399275"/>
            <a:chExt cx="225875" cy="481825"/>
          </a:xfrm>
        </p:grpSpPr>
        <p:sp>
          <p:nvSpPr>
            <p:cNvPr id="6361" name="Google Shape;6361;p6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63" name="Google Shape;6363;p6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64" name="Google Shape;6364;p65"/>
          <p:cNvGrpSpPr/>
          <p:nvPr/>
        </p:nvGrpSpPr>
        <p:grpSpPr>
          <a:xfrm>
            <a:off x="817316" y="3951795"/>
            <a:ext cx="339253" cy="339253"/>
            <a:chOff x="5642550" y="4399275"/>
            <a:chExt cx="481825" cy="481825"/>
          </a:xfrm>
        </p:grpSpPr>
        <p:sp>
          <p:nvSpPr>
            <p:cNvPr id="6365" name="Google Shape;6365;p6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65"/>
          <p:cNvGrpSpPr/>
          <p:nvPr/>
        </p:nvGrpSpPr>
        <p:grpSpPr>
          <a:xfrm>
            <a:off x="2670186" y="3963703"/>
            <a:ext cx="363316" cy="315437"/>
            <a:chOff x="6218300" y="4416175"/>
            <a:chExt cx="516000" cy="448000"/>
          </a:xfrm>
        </p:grpSpPr>
        <p:sp>
          <p:nvSpPr>
            <p:cNvPr id="6368" name="Google Shape;6368;p6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6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6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65"/>
          <p:cNvGrpSpPr/>
          <p:nvPr/>
        </p:nvGrpSpPr>
        <p:grpSpPr>
          <a:xfrm>
            <a:off x="5870391" y="3951792"/>
            <a:ext cx="339253" cy="339253"/>
            <a:chOff x="899850" y="4992125"/>
            <a:chExt cx="481825" cy="481825"/>
          </a:xfrm>
        </p:grpSpPr>
        <p:sp>
          <p:nvSpPr>
            <p:cNvPr id="6372" name="Google Shape;6372;p6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65"/>
          <p:cNvGrpSpPr/>
          <p:nvPr/>
        </p:nvGrpSpPr>
        <p:grpSpPr>
          <a:xfrm>
            <a:off x="5410993" y="3951792"/>
            <a:ext cx="339253" cy="339253"/>
            <a:chOff x="1492675" y="4992125"/>
            <a:chExt cx="481825" cy="481825"/>
          </a:xfrm>
        </p:grpSpPr>
        <p:sp>
          <p:nvSpPr>
            <p:cNvPr id="6376" name="Google Shape;6376;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8" name="Google Shape;6378;p65"/>
          <p:cNvGrpSpPr/>
          <p:nvPr/>
        </p:nvGrpSpPr>
        <p:grpSpPr>
          <a:xfrm>
            <a:off x="4951595" y="3951792"/>
            <a:ext cx="339253" cy="339253"/>
            <a:chOff x="2085525" y="4992125"/>
            <a:chExt cx="481825" cy="481825"/>
          </a:xfrm>
        </p:grpSpPr>
        <p:sp>
          <p:nvSpPr>
            <p:cNvPr id="6379" name="Google Shape;6379;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1" name="Google Shape;6381;p65"/>
          <p:cNvGrpSpPr/>
          <p:nvPr/>
        </p:nvGrpSpPr>
        <p:grpSpPr>
          <a:xfrm>
            <a:off x="6789344" y="3951792"/>
            <a:ext cx="339253" cy="339253"/>
            <a:chOff x="2678350" y="4992125"/>
            <a:chExt cx="481825" cy="481825"/>
          </a:xfrm>
        </p:grpSpPr>
        <p:sp>
          <p:nvSpPr>
            <p:cNvPr id="6382" name="Google Shape;6382;p6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6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6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5" name="Google Shape;6385;p65"/>
          <p:cNvGrpSpPr/>
          <p:nvPr/>
        </p:nvGrpSpPr>
        <p:grpSpPr>
          <a:xfrm>
            <a:off x="4492198" y="3951792"/>
            <a:ext cx="339253" cy="339253"/>
            <a:chOff x="3271200" y="4992125"/>
            <a:chExt cx="481825" cy="481825"/>
          </a:xfrm>
        </p:grpSpPr>
        <p:sp>
          <p:nvSpPr>
            <p:cNvPr id="6386" name="Google Shape;6386;p6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6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6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9" name="Google Shape;6389;p65"/>
          <p:cNvGrpSpPr/>
          <p:nvPr/>
        </p:nvGrpSpPr>
        <p:grpSpPr>
          <a:xfrm>
            <a:off x="6329788" y="3952813"/>
            <a:ext cx="339411" cy="337211"/>
            <a:chOff x="5049575" y="4993600"/>
            <a:chExt cx="482050" cy="478925"/>
          </a:xfrm>
        </p:grpSpPr>
        <p:sp>
          <p:nvSpPr>
            <p:cNvPr id="6390" name="Google Shape;6390;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4" name="Google Shape;6394;p6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395" name="Google Shape;6395;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396" name="Google Shape;6396;p65"/>
          <p:cNvGrpSpPr/>
          <p:nvPr/>
        </p:nvGrpSpPr>
        <p:grpSpPr>
          <a:xfrm>
            <a:off x="7248742" y="3975375"/>
            <a:ext cx="195300" cy="343772"/>
            <a:chOff x="3999225" y="4364775"/>
            <a:chExt cx="195300" cy="343772"/>
          </a:xfrm>
        </p:grpSpPr>
        <p:grpSp>
          <p:nvGrpSpPr>
            <p:cNvPr id="6397" name="Google Shape;6397;p65"/>
            <p:cNvGrpSpPr/>
            <p:nvPr/>
          </p:nvGrpSpPr>
          <p:grpSpPr>
            <a:xfrm>
              <a:off x="4048568" y="4562577"/>
              <a:ext cx="97317" cy="145970"/>
              <a:chOff x="1529575" y="2222650"/>
              <a:chExt cx="203125" cy="304675"/>
            </a:xfrm>
          </p:grpSpPr>
          <p:sp>
            <p:nvSpPr>
              <p:cNvPr id="6398" name="Google Shape;6398;p6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5"/>
            <p:cNvGrpSpPr/>
            <p:nvPr/>
          </p:nvGrpSpPr>
          <p:grpSpPr>
            <a:xfrm>
              <a:off x="3999225" y="4364775"/>
              <a:ext cx="195300" cy="195300"/>
              <a:chOff x="3999225" y="4364775"/>
              <a:chExt cx="195300" cy="195300"/>
            </a:xfrm>
          </p:grpSpPr>
          <p:sp>
            <p:nvSpPr>
              <p:cNvPr id="6401" name="Google Shape;6401;p6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3" name="Google Shape;6403;p65"/>
          <p:cNvGrpSpPr/>
          <p:nvPr/>
        </p:nvGrpSpPr>
        <p:grpSpPr>
          <a:xfrm>
            <a:off x="7564186" y="3991627"/>
            <a:ext cx="277088" cy="259611"/>
            <a:chOff x="4335888" y="4398114"/>
            <a:chExt cx="277088" cy="259611"/>
          </a:xfrm>
        </p:grpSpPr>
        <p:grpSp>
          <p:nvGrpSpPr>
            <p:cNvPr id="6404" name="Google Shape;6404;p65"/>
            <p:cNvGrpSpPr/>
            <p:nvPr/>
          </p:nvGrpSpPr>
          <p:grpSpPr>
            <a:xfrm>
              <a:off x="4335888" y="4462425"/>
              <a:ext cx="195300" cy="195300"/>
              <a:chOff x="4335888" y="4462425"/>
              <a:chExt cx="195300" cy="195300"/>
            </a:xfrm>
          </p:grpSpPr>
          <p:sp>
            <p:nvSpPr>
              <p:cNvPr id="6405" name="Google Shape;6405;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5"/>
            <p:cNvGrpSpPr/>
            <p:nvPr/>
          </p:nvGrpSpPr>
          <p:grpSpPr>
            <a:xfrm>
              <a:off x="4509813" y="4398114"/>
              <a:ext cx="103162" cy="103198"/>
              <a:chOff x="2277975" y="2021700"/>
              <a:chExt cx="215325" cy="215400"/>
            </a:xfrm>
          </p:grpSpPr>
          <p:sp>
            <p:nvSpPr>
              <p:cNvPr id="6408" name="Google Shape;6408;p6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0" name="Google Shape;6410;p65"/>
          <p:cNvGrpSpPr/>
          <p:nvPr/>
        </p:nvGrpSpPr>
        <p:grpSpPr>
          <a:xfrm>
            <a:off x="7961419" y="4049613"/>
            <a:ext cx="392275" cy="195300"/>
            <a:chOff x="4752588" y="4440200"/>
            <a:chExt cx="392275" cy="195300"/>
          </a:xfrm>
        </p:grpSpPr>
        <p:grpSp>
          <p:nvGrpSpPr>
            <p:cNvPr id="6411" name="Google Shape;6411;p65"/>
            <p:cNvGrpSpPr/>
            <p:nvPr/>
          </p:nvGrpSpPr>
          <p:grpSpPr>
            <a:xfrm>
              <a:off x="4950384" y="4469728"/>
              <a:ext cx="194479" cy="136244"/>
              <a:chOff x="3163375" y="2175125"/>
              <a:chExt cx="405925" cy="284375"/>
            </a:xfrm>
          </p:grpSpPr>
          <p:sp>
            <p:nvSpPr>
              <p:cNvPr id="6412" name="Google Shape;6412;p6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5"/>
            <p:cNvGrpSpPr/>
            <p:nvPr/>
          </p:nvGrpSpPr>
          <p:grpSpPr>
            <a:xfrm>
              <a:off x="4752588" y="4440200"/>
              <a:ext cx="195300" cy="195300"/>
              <a:chOff x="4335888" y="4462425"/>
              <a:chExt cx="195300" cy="195300"/>
            </a:xfrm>
          </p:grpSpPr>
          <p:sp>
            <p:nvSpPr>
              <p:cNvPr id="6416" name="Google Shape;6416;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21" name="Shape 6421"/>
        <p:cNvGrpSpPr/>
        <p:nvPr/>
      </p:nvGrpSpPr>
      <p:grpSpPr>
        <a:xfrm>
          <a:off x="0" y="0"/>
          <a:ext cx="0" cy="0"/>
          <a:chOff x="0" y="0"/>
          <a:chExt cx="0" cy="0"/>
        </a:xfrm>
      </p:grpSpPr>
      <p:grpSp>
        <p:nvGrpSpPr>
          <p:cNvPr id="6422" name="Google Shape;6422;p66"/>
          <p:cNvGrpSpPr/>
          <p:nvPr/>
        </p:nvGrpSpPr>
        <p:grpSpPr>
          <a:xfrm>
            <a:off x="856199" y="1311179"/>
            <a:ext cx="322099" cy="370529"/>
            <a:chOff x="-42971725" y="3217825"/>
            <a:chExt cx="275675" cy="317125"/>
          </a:xfrm>
        </p:grpSpPr>
        <p:sp>
          <p:nvSpPr>
            <p:cNvPr id="6423" name="Google Shape;6423;p6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6"/>
          <p:cNvGrpSpPr/>
          <p:nvPr/>
        </p:nvGrpSpPr>
        <p:grpSpPr>
          <a:xfrm>
            <a:off x="828113" y="1779835"/>
            <a:ext cx="378270" cy="337551"/>
            <a:chOff x="-42996150" y="3612600"/>
            <a:chExt cx="323750" cy="288900"/>
          </a:xfrm>
        </p:grpSpPr>
        <p:sp>
          <p:nvSpPr>
            <p:cNvPr id="6427" name="Google Shape;6427;p6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6"/>
          <p:cNvGrpSpPr/>
          <p:nvPr/>
        </p:nvGrpSpPr>
        <p:grpSpPr>
          <a:xfrm>
            <a:off x="830874" y="2189205"/>
            <a:ext cx="372749" cy="370909"/>
            <a:chOff x="-42994575" y="3950300"/>
            <a:chExt cx="319025" cy="317450"/>
          </a:xfrm>
        </p:grpSpPr>
        <p:sp>
          <p:nvSpPr>
            <p:cNvPr id="6431" name="Google Shape;6431;p6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6"/>
          <p:cNvGrpSpPr/>
          <p:nvPr/>
        </p:nvGrpSpPr>
        <p:grpSpPr>
          <a:xfrm>
            <a:off x="2984269" y="1336037"/>
            <a:ext cx="371785" cy="370879"/>
            <a:chOff x="-41111350" y="3239100"/>
            <a:chExt cx="318200" cy="317425"/>
          </a:xfrm>
        </p:grpSpPr>
        <p:sp>
          <p:nvSpPr>
            <p:cNvPr id="6435" name="Google Shape;6435;p6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6"/>
          <p:cNvGrpSpPr/>
          <p:nvPr/>
        </p:nvGrpSpPr>
        <p:grpSpPr>
          <a:xfrm>
            <a:off x="2980588" y="1771568"/>
            <a:ext cx="379146" cy="370967"/>
            <a:chOff x="-41117650" y="3605525"/>
            <a:chExt cx="324500" cy="317500"/>
          </a:xfrm>
        </p:grpSpPr>
        <p:sp>
          <p:nvSpPr>
            <p:cNvPr id="6440" name="Google Shape;6440;p6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3" name="Google Shape;6443;p6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4" name="Google Shape;6444;p66"/>
          <p:cNvGrpSpPr/>
          <p:nvPr/>
        </p:nvGrpSpPr>
        <p:grpSpPr>
          <a:xfrm>
            <a:off x="1806843" y="2663092"/>
            <a:ext cx="216271" cy="371814"/>
            <a:chOff x="-39205300" y="3220175"/>
            <a:chExt cx="185100" cy="318225"/>
          </a:xfrm>
        </p:grpSpPr>
        <p:sp>
          <p:nvSpPr>
            <p:cNvPr id="6445" name="Google Shape;6445;p6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6"/>
          <p:cNvGrpSpPr/>
          <p:nvPr/>
        </p:nvGrpSpPr>
        <p:grpSpPr>
          <a:xfrm>
            <a:off x="1772370" y="3123163"/>
            <a:ext cx="300016" cy="369273"/>
            <a:chOff x="-39248625" y="3588600"/>
            <a:chExt cx="256775" cy="316050"/>
          </a:xfrm>
        </p:grpSpPr>
        <p:sp>
          <p:nvSpPr>
            <p:cNvPr id="6448" name="Google Shape;6448;p6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0" name="Google Shape;6450;p6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66"/>
          <p:cNvGrpSpPr/>
          <p:nvPr/>
        </p:nvGrpSpPr>
        <p:grpSpPr>
          <a:xfrm>
            <a:off x="1223084" y="1311179"/>
            <a:ext cx="429504" cy="370879"/>
            <a:chOff x="-42651700" y="3217825"/>
            <a:chExt cx="367600" cy="317425"/>
          </a:xfrm>
        </p:grpSpPr>
        <p:sp>
          <p:nvSpPr>
            <p:cNvPr id="6453" name="Google Shape;6453;p6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6"/>
          <p:cNvGrpSpPr/>
          <p:nvPr/>
        </p:nvGrpSpPr>
        <p:grpSpPr>
          <a:xfrm>
            <a:off x="1258516" y="1750829"/>
            <a:ext cx="358640" cy="363226"/>
            <a:chOff x="-42617300" y="3587775"/>
            <a:chExt cx="306950" cy="310875"/>
          </a:xfrm>
        </p:grpSpPr>
        <p:sp>
          <p:nvSpPr>
            <p:cNvPr id="6458" name="Google Shape;6458;p6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0" name="Google Shape;6460;p6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1" name="Google Shape;6461;p66"/>
          <p:cNvGrpSpPr/>
          <p:nvPr/>
        </p:nvGrpSpPr>
        <p:grpSpPr>
          <a:xfrm>
            <a:off x="3430343" y="1335569"/>
            <a:ext cx="376926" cy="370324"/>
            <a:chOff x="-40748275" y="3238700"/>
            <a:chExt cx="322600" cy="316950"/>
          </a:xfrm>
        </p:grpSpPr>
        <p:sp>
          <p:nvSpPr>
            <p:cNvPr id="6462" name="Google Shape;6462;p6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6"/>
          <p:cNvGrpSpPr/>
          <p:nvPr/>
        </p:nvGrpSpPr>
        <p:grpSpPr>
          <a:xfrm>
            <a:off x="3432899" y="1803553"/>
            <a:ext cx="371814" cy="338690"/>
            <a:chOff x="-40745125" y="3632900"/>
            <a:chExt cx="318225" cy="289875"/>
          </a:xfrm>
        </p:grpSpPr>
        <p:sp>
          <p:nvSpPr>
            <p:cNvPr id="6469" name="Google Shape;6469;p6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6"/>
          <p:cNvGrpSpPr/>
          <p:nvPr/>
        </p:nvGrpSpPr>
        <p:grpSpPr>
          <a:xfrm>
            <a:off x="3437047" y="2214764"/>
            <a:ext cx="363518" cy="370178"/>
            <a:chOff x="-40742750" y="3972175"/>
            <a:chExt cx="311125" cy="316825"/>
          </a:xfrm>
        </p:grpSpPr>
        <p:sp>
          <p:nvSpPr>
            <p:cNvPr id="6477" name="Google Shape;6477;p6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6"/>
          <p:cNvGrpSpPr/>
          <p:nvPr/>
        </p:nvGrpSpPr>
        <p:grpSpPr>
          <a:xfrm>
            <a:off x="2219708" y="2664932"/>
            <a:ext cx="266892" cy="369974"/>
            <a:chOff x="-38860325" y="3221750"/>
            <a:chExt cx="228425" cy="316650"/>
          </a:xfrm>
        </p:grpSpPr>
        <p:sp>
          <p:nvSpPr>
            <p:cNvPr id="6480" name="Google Shape;6480;p6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6"/>
          <p:cNvGrpSpPr/>
          <p:nvPr/>
        </p:nvGrpSpPr>
        <p:grpSpPr>
          <a:xfrm>
            <a:off x="2170515" y="3126989"/>
            <a:ext cx="380081" cy="367111"/>
            <a:chOff x="-38905225" y="3591875"/>
            <a:chExt cx="325300" cy="314200"/>
          </a:xfrm>
        </p:grpSpPr>
        <p:sp>
          <p:nvSpPr>
            <p:cNvPr id="6485" name="Google Shape;6485;p6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8" name="Google Shape;6488;p6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9" name="Google Shape;6489;p66"/>
          <p:cNvGrpSpPr/>
          <p:nvPr/>
        </p:nvGrpSpPr>
        <p:grpSpPr>
          <a:xfrm>
            <a:off x="3977265" y="3112069"/>
            <a:ext cx="290815" cy="369740"/>
            <a:chOff x="-37370925" y="3579105"/>
            <a:chExt cx="248900" cy="316450"/>
          </a:xfrm>
        </p:grpSpPr>
        <p:sp>
          <p:nvSpPr>
            <p:cNvPr id="6490" name="Google Shape;6490;p6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6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4" name="Google Shape;6494;p66"/>
          <p:cNvGrpSpPr/>
          <p:nvPr/>
        </p:nvGrpSpPr>
        <p:grpSpPr>
          <a:xfrm>
            <a:off x="1670640" y="2190140"/>
            <a:ext cx="371814" cy="369974"/>
            <a:chOff x="-42259725" y="3951100"/>
            <a:chExt cx="318225" cy="316650"/>
          </a:xfrm>
        </p:grpSpPr>
        <p:sp>
          <p:nvSpPr>
            <p:cNvPr id="6495" name="Google Shape;6495;p6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6"/>
          <p:cNvGrpSpPr/>
          <p:nvPr/>
        </p:nvGrpSpPr>
        <p:grpSpPr>
          <a:xfrm>
            <a:off x="3869002" y="1369161"/>
            <a:ext cx="370879" cy="337755"/>
            <a:chOff x="-40378075" y="3267450"/>
            <a:chExt cx="317425" cy="289075"/>
          </a:xfrm>
        </p:grpSpPr>
        <p:sp>
          <p:nvSpPr>
            <p:cNvPr id="6498" name="Google Shape;6498;p6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6"/>
          <p:cNvGrpSpPr/>
          <p:nvPr/>
        </p:nvGrpSpPr>
        <p:grpSpPr>
          <a:xfrm>
            <a:off x="3872668" y="1770429"/>
            <a:ext cx="363548" cy="369974"/>
            <a:chOff x="-40372575" y="3604550"/>
            <a:chExt cx="311150" cy="316650"/>
          </a:xfrm>
        </p:grpSpPr>
        <p:sp>
          <p:nvSpPr>
            <p:cNvPr id="6503" name="Google Shape;6503;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6" name="Google Shape;6506;p6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7" name="Google Shape;6507;p66"/>
          <p:cNvGrpSpPr/>
          <p:nvPr/>
        </p:nvGrpSpPr>
        <p:grpSpPr>
          <a:xfrm>
            <a:off x="2596617" y="2663092"/>
            <a:ext cx="399038" cy="372165"/>
            <a:chOff x="-38542250" y="3220175"/>
            <a:chExt cx="341525" cy="318525"/>
          </a:xfrm>
        </p:grpSpPr>
        <p:sp>
          <p:nvSpPr>
            <p:cNvPr id="6508" name="Google Shape;6508;p6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6"/>
          <p:cNvGrpSpPr/>
          <p:nvPr/>
        </p:nvGrpSpPr>
        <p:grpSpPr>
          <a:xfrm>
            <a:off x="2618549" y="3122462"/>
            <a:ext cx="369974" cy="369068"/>
            <a:chOff x="-38537400" y="3588000"/>
            <a:chExt cx="316650" cy="315875"/>
          </a:xfrm>
        </p:grpSpPr>
        <p:sp>
          <p:nvSpPr>
            <p:cNvPr id="6512" name="Google Shape;6512;p6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6"/>
          <p:cNvGrpSpPr/>
          <p:nvPr/>
        </p:nvGrpSpPr>
        <p:grpSpPr>
          <a:xfrm>
            <a:off x="2617629" y="3579991"/>
            <a:ext cx="371814" cy="369974"/>
            <a:chOff x="-38538975" y="3954250"/>
            <a:chExt cx="318225" cy="316650"/>
          </a:xfrm>
        </p:grpSpPr>
        <p:sp>
          <p:nvSpPr>
            <p:cNvPr id="6517" name="Google Shape;6517;p6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6"/>
          <p:cNvGrpSpPr/>
          <p:nvPr/>
        </p:nvGrpSpPr>
        <p:grpSpPr>
          <a:xfrm>
            <a:off x="3934941" y="3574918"/>
            <a:ext cx="375465" cy="371814"/>
            <a:chOff x="-37385100" y="3949908"/>
            <a:chExt cx="321350" cy="318225"/>
          </a:xfrm>
        </p:grpSpPr>
        <p:sp>
          <p:nvSpPr>
            <p:cNvPr id="6520" name="Google Shape;6520;p6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6"/>
          <p:cNvGrpSpPr/>
          <p:nvPr/>
        </p:nvGrpSpPr>
        <p:grpSpPr>
          <a:xfrm>
            <a:off x="2110600" y="1310478"/>
            <a:ext cx="370909" cy="370675"/>
            <a:chOff x="-41895050" y="3217225"/>
            <a:chExt cx="317450" cy="317250"/>
          </a:xfrm>
        </p:grpSpPr>
        <p:sp>
          <p:nvSpPr>
            <p:cNvPr id="6523" name="Google Shape;6523;p6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6"/>
          <p:cNvGrpSpPr/>
          <p:nvPr/>
        </p:nvGrpSpPr>
        <p:grpSpPr>
          <a:xfrm>
            <a:off x="2110148" y="1747412"/>
            <a:ext cx="371814" cy="369974"/>
            <a:chOff x="-41893475" y="3584850"/>
            <a:chExt cx="318225" cy="316650"/>
          </a:xfrm>
        </p:grpSpPr>
        <p:sp>
          <p:nvSpPr>
            <p:cNvPr id="6529" name="Google Shape;6529;p6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66"/>
          <p:cNvGrpSpPr/>
          <p:nvPr/>
        </p:nvGrpSpPr>
        <p:grpSpPr>
          <a:xfrm>
            <a:off x="880176" y="3142704"/>
            <a:ext cx="337522" cy="370909"/>
            <a:chOff x="-39998250" y="3605325"/>
            <a:chExt cx="288875" cy="317450"/>
          </a:xfrm>
        </p:grpSpPr>
        <p:sp>
          <p:nvSpPr>
            <p:cNvPr id="6536" name="Google Shape;6536;p6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6"/>
          <p:cNvGrpSpPr/>
          <p:nvPr/>
        </p:nvGrpSpPr>
        <p:grpSpPr>
          <a:xfrm>
            <a:off x="863950" y="3601168"/>
            <a:ext cx="369974" cy="369945"/>
            <a:chOff x="-40011050" y="3972375"/>
            <a:chExt cx="316650" cy="316625"/>
          </a:xfrm>
        </p:grpSpPr>
        <p:sp>
          <p:nvSpPr>
            <p:cNvPr id="6539" name="Google Shape;6539;p6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6"/>
          <p:cNvGrpSpPr/>
          <p:nvPr/>
        </p:nvGrpSpPr>
        <p:grpSpPr>
          <a:xfrm>
            <a:off x="3095881" y="2665867"/>
            <a:ext cx="266921" cy="369039"/>
            <a:chOff x="-38129425" y="3222550"/>
            <a:chExt cx="228450" cy="315850"/>
          </a:xfrm>
        </p:grpSpPr>
        <p:sp>
          <p:nvSpPr>
            <p:cNvPr id="6542" name="Google Shape;6542;p6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6"/>
          <p:cNvGrpSpPr/>
          <p:nvPr/>
        </p:nvGrpSpPr>
        <p:grpSpPr>
          <a:xfrm>
            <a:off x="3050850" y="3122462"/>
            <a:ext cx="371785" cy="369974"/>
            <a:chOff x="-38172725" y="3588000"/>
            <a:chExt cx="318200" cy="316650"/>
          </a:xfrm>
        </p:grpSpPr>
        <p:sp>
          <p:nvSpPr>
            <p:cNvPr id="6545" name="Google Shape;6545;p6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6"/>
          <p:cNvGrpSpPr/>
          <p:nvPr/>
        </p:nvGrpSpPr>
        <p:grpSpPr>
          <a:xfrm>
            <a:off x="3126752" y="3580897"/>
            <a:ext cx="219981" cy="369974"/>
            <a:chOff x="-38109725" y="3955025"/>
            <a:chExt cx="188275" cy="316650"/>
          </a:xfrm>
        </p:grpSpPr>
        <p:sp>
          <p:nvSpPr>
            <p:cNvPr id="6554" name="Google Shape;6554;p6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6" name="Google Shape;6556;p6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7" name="Google Shape;6557;p66"/>
          <p:cNvGrpSpPr/>
          <p:nvPr/>
        </p:nvGrpSpPr>
        <p:grpSpPr>
          <a:xfrm>
            <a:off x="2542151" y="1312318"/>
            <a:ext cx="373654" cy="369068"/>
            <a:chOff x="-41530375" y="3218800"/>
            <a:chExt cx="319800" cy="315875"/>
          </a:xfrm>
        </p:grpSpPr>
        <p:sp>
          <p:nvSpPr>
            <p:cNvPr id="6558" name="Google Shape;6558;p6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6"/>
          <p:cNvGrpSpPr/>
          <p:nvPr/>
        </p:nvGrpSpPr>
        <p:grpSpPr>
          <a:xfrm>
            <a:off x="2544444" y="1827476"/>
            <a:ext cx="369068" cy="289004"/>
            <a:chOff x="-41526450" y="3653375"/>
            <a:chExt cx="315875" cy="247350"/>
          </a:xfrm>
        </p:grpSpPr>
        <p:sp>
          <p:nvSpPr>
            <p:cNvPr id="6561" name="Google Shape;6561;p6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6"/>
          <p:cNvGrpSpPr/>
          <p:nvPr/>
        </p:nvGrpSpPr>
        <p:grpSpPr>
          <a:xfrm>
            <a:off x="2545831" y="2190140"/>
            <a:ext cx="366293" cy="369974"/>
            <a:chOff x="-41526450" y="3951100"/>
            <a:chExt cx="313500" cy="316650"/>
          </a:xfrm>
        </p:grpSpPr>
        <p:sp>
          <p:nvSpPr>
            <p:cNvPr id="6564" name="Google Shape;6564;p6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6"/>
          <p:cNvGrpSpPr/>
          <p:nvPr/>
        </p:nvGrpSpPr>
        <p:grpSpPr>
          <a:xfrm>
            <a:off x="1311086" y="2684269"/>
            <a:ext cx="339595" cy="371814"/>
            <a:chOff x="-39625900" y="3238300"/>
            <a:chExt cx="290650" cy="318225"/>
          </a:xfrm>
        </p:grpSpPr>
        <p:sp>
          <p:nvSpPr>
            <p:cNvPr id="6568" name="Google Shape;6568;p6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6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66"/>
          <p:cNvGrpSpPr/>
          <p:nvPr/>
        </p:nvGrpSpPr>
        <p:grpSpPr>
          <a:xfrm>
            <a:off x="1305137" y="3600730"/>
            <a:ext cx="366293" cy="370441"/>
            <a:chOff x="-39647175" y="3972000"/>
            <a:chExt cx="313500" cy="317050"/>
          </a:xfrm>
        </p:grpSpPr>
        <p:sp>
          <p:nvSpPr>
            <p:cNvPr id="6572" name="Google Shape;6572;p6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66"/>
          <p:cNvGrpSpPr/>
          <p:nvPr/>
        </p:nvGrpSpPr>
        <p:grpSpPr>
          <a:xfrm>
            <a:off x="3474265" y="2664728"/>
            <a:ext cx="375495" cy="370879"/>
            <a:chOff x="-37808850" y="3221575"/>
            <a:chExt cx="321375" cy="317425"/>
          </a:xfrm>
        </p:grpSpPr>
        <p:sp>
          <p:nvSpPr>
            <p:cNvPr id="6576" name="Google Shape;6576;p6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6"/>
          <p:cNvGrpSpPr/>
          <p:nvPr/>
        </p:nvGrpSpPr>
        <p:grpSpPr>
          <a:xfrm>
            <a:off x="3483038" y="3186759"/>
            <a:ext cx="372749" cy="241158"/>
            <a:chOff x="-37806500" y="3643030"/>
            <a:chExt cx="319025" cy="206400"/>
          </a:xfrm>
        </p:grpSpPr>
        <p:sp>
          <p:nvSpPr>
            <p:cNvPr id="6579" name="Google Shape;6579;p6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6"/>
          <p:cNvGrpSpPr/>
          <p:nvPr/>
        </p:nvGrpSpPr>
        <p:grpSpPr>
          <a:xfrm>
            <a:off x="3485346" y="3579056"/>
            <a:ext cx="368134" cy="371814"/>
            <a:chOff x="-37804925" y="3953450"/>
            <a:chExt cx="315075" cy="318225"/>
          </a:xfrm>
        </p:grpSpPr>
        <p:sp>
          <p:nvSpPr>
            <p:cNvPr id="6582" name="Google Shape;6582;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6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66"/>
          <p:cNvGrpSpPr/>
          <p:nvPr/>
        </p:nvGrpSpPr>
        <p:grpSpPr>
          <a:xfrm>
            <a:off x="4840364" y="1328538"/>
            <a:ext cx="355663" cy="308725"/>
            <a:chOff x="-28462125" y="3199700"/>
            <a:chExt cx="298550" cy="259150"/>
          </a:xfrm>
        </p:grpSpPr>
        <p:sp>
          <p:nvSpPr>
            <p:cNvPr id="6587" name="Google Shape;6587;p6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6"/>
          <p:cNvGrpSpPr/>
          <p:nvPr/>
        </p:nvGrpSpPr>
        <p:grpSpPr>
          <a:xfrm>
            <a:off x="4841317" y="1763228"/>
            <a:ext cx="353757" cy="352833"/>
            <a:chOff x="-28461325" y="3545475"/>
            <a:chExt cx="296950" cy="296175"/>
          </a:xfrm>
        </p:grpSpPr>
        <p:sp>
          <p:nvSpPr>
            <p:cNvPr id="6591" name="Google Shape;6591;p6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6"/>
          <p:cNvGrpSpPr/>
          <p:nvPr/>
        </p:nvGrpSpPr>
        <p:grpSpPr>
          <a:xfrm>
            <a:off x="4837550" y="2213272"/>
            <a:ext cx="361292" cy="352803"/>
            <a:chOff x="-28463700" y="3914875"/>
            <a:chExt cx="303275" cy="296150"/>
          </a:xfrm>
        </p:grpSpPr>
        <p:sp>
          <p:nvSpPr>
            <p:cNvPr id="6598" name="Google Shape;6598;p6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6"/>
          <p:cNvGrpSpPr/>
          <p:nvPr/>
        </p:nvGrpSpPr>
        <p:grpSpPr>
          <a:xfrm>
            <a:off x="7072335" y="1369355"/>
            <a:ext cx="351880" cy="227092"/>
            <a:chOff x="-26573400" y="3224125"/>
            <a:chExt cx="295375" cy="190625"/>
          </a:xfrm>
        </p:grpSpPr>
        <p:sp>
          <p:nvSpPr>
            <p:cNvPr id="6601" name="Google Shape;6601;p6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6"/>
          <p:cNvGrpSpPr/>
          <p:nvPr/>
        </p:nvGrpSpPr>
        <p:grpSpPr>
          <a:xfrm>
            <a:off x="7072335" y="1763690"/>
            <a:ext cx="351880" cy="351910"/>
            <a:chOff x="-26573400" y="3546250"/>
            <a:chExt cx="295375" cy="295400"/>
          </a:xfrm>
        </p:grpSpPr>
        <p:sp>
          <p:nvSpPr>
            <p:cNvPr id="6604" name="Google Shape;6604;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6"/>
          <p:cNvGrpSpPr/>
          <p:nvPr/>
        </p:nvGrpSpPr>
        <p:grpSpPr>
          <a:xfrm>
            <a:off x="7060615" y="2213599"/>
            <a:ext cx="375319" cy="352148"/>
            <a:chOff x="-26583625" y="3917025"/>
            <a:chExt cx="315050" cy="295600"/>
          </a:xfrm>
        </p:grpSpPr>
        <p:sp>
          <p:nvSpPr>
            <p:cNvPr id="6610" name="Google Shape;6610;p6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6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66"/>
          <p:cNvGrpSpPr/>
          <p:nvPr/>
        </p:nvGrpSpPr>
        <p:grpSpPr>
          <a:xfrm>
            <a:off x="5759130" y="3172629"/>
            <a:ext cx="289039" cy="352833"/>
            <a:chOff x="-24694925" y="3518700"/>
            <a:chExt cx="242625" cy="296175"/>
          </a:xfrm>
        </p:grpSpPr>
        <p:sp>
          <p:nvSpPr>
            <p:cNvPr id="6616" name="Google Shape;6616;p6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6"/>
          <p:cNvGrpSpPr/>
          <p:nvPr/>
        </p:nvGrpSpPr>
        <p:grpSpPr>
          <a:xfrm>
            <a:off x="5758668" y="3622657"/>
            <a:ext cx="289962" cy="352833"/>
            <a:chOff x="-24709100" y="3888875"/>
            <a:chExt cx="243400" cy="296175"/>
          </a:xfrm>
        </p:grpSpPr>
        <p:sp>
          <p:nvSpPr>
            <p:cNvPr id="6621" name="Google Shape;6621;p6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66"/>
          <p:cNvGrpSpPr/>
          <p:nvPr/>
        </p:nvGrpSpPr>
        <p:grpSpPr>
          <a:xfrm>
            <a:off x="7958668" y="2695320"/>
            <a:ext cx="356556" cy="349557"/>
            <a:chOff x="-22863675" y="3131775"/>
            <a:chExt cx="299300" cy="293425"/>
          </a:xfrm>
        </p:grpSpPr>
        <p:sp>
          <p:nvSpPr>
            <p:cNvPr id="6625" name="Google Shape;6625;p6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66"/>
          <p:cNvGrpSpPr/>
          <p:nvPr/>
        </p:nvGrpSpPr>
        <p:grpSpPr>
          <a:xfrm>
            <a:off x="5301532" y="1306499"/>
            <a:ext cx="310602" cy="352803"/>
            <a:chOff x="-28069875" y="3175300"/>
            <a:chExt cx="260725" cy="296150"/>
          </a:xfrm>
        </p:grpSpPr>
        <p:sp>
          <p:nvSpPr>
            <p:cNvPr id="6629" name="Google Shape;6629;p6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6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66"/>
          <p:cNvGrpSpPr/>
          <p:nvPr/>
        </p:nvGrpSpPr>
        <p:grpSpPr>
          <a:xfrm>
            <a:off x="5342810" y="2213733"/>
            <a:ext cx="228045" cy="351880"/>
            <a:chOff x="-28032075" y="3916450"/>
            <a:chExt cx="191425" cy="295375"/>
          </a:xfrm>
        </p:grpSpPr>
        <p:sp>
          <p:nvSpPr>
            <p:cNvPr id="6640" name="Google Shape;6640;p6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6"/>
          <p:cNvGrpSpPr/>
          <p:nvPr/>
        </p:nvGrpSpPr>
        <p:grpSpPr>
          <a:xfrm>
            <a:off x="7508157" y="1306484"/>
            <a:ext cx="352833" cy="352833"/>
            <a:chOff x="-26201650" y="3176075"/>
            <a:chExt cx="296175" cy="296175"/>
          </a:xfrm>
        </p:grpSpPr>
        <p:sp>
          <p:nvSpPr>
            <p:cNvPr id="6644" name="Google Shape;6644;p6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66"/>
          <p:cNvGrpSpPr/>
          <p:nvPr/>
        </p:nvGrpSpPr>
        <p:grpSpPr>
          <a:xfrm>
            <a:off x="7507680" y="1763705"/>
            <a:ext cx="353786" cy="351880"/>
            <a:chOff x="-26204800" y="3547050"/>
            <a:chExt cx="296975" cy="295375"/>
          </a:xfrm>
        </p:grpSpPr>
        <p:sp>
          <p:nvSpPr>
            <p:cNvPr id="6647" name="Google Shape;6647;p6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6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66"/>
          <p:cNvGrpSpPr/>
          <p:nvPr/>
        </p:nvGrpSpPr>
        <p:grpSpPr>
          <a:xfrm>
            <a:off x="6178935" y="2693683"/>
            <a:ext cx="345328" cy="352833"/>
            <a:chOff x="-24353875" y="3147725"/>
            <a:chExt cx="289875" cy="296175"/>
          </a:xfrm>
        </p:grpSpPr>
        <p:sp>
          <p:nvSpPr>
            <p:cNvPr id="6651" name="Google Shape;6651;p6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6"/>
          <p:cNvGrpSpPr/>
          <p:nvPr/>
        </p:nvGrpSpPr>
        <p:grpSpPr>
          <a:xfrm>
            <a:off x="6186917" y="3173090"/>
            <a:ext cx="329365" cy="351910"/>
            <a:chOff x="-24344425" y="3519475"/>
            <a:chExt cx="276475" cy="295400"/>
          </a:xfrm>
        </p:grpSpPr>
        <p:sp>
          <p:nvSpPr>
            <p:cNvPr id="6654" name="Google Shape;6654;p6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6"/>
          <p:cNvGrpSpPr/>
          <p:nvPr/>
        </p:nvGrpSpPr>
        <p:grpSpPr>
          <a:xfrm>
            <a:off x="6176597" y="3625010"/>
            <a:ext cx="350004" cy="348128"/>
            <a:chOff x="-24353075" y="3891250"/>
            <a:chExt cx="293800" cy="292225"/>
          </a:xfrm>
        </p:grpSpPr>
        <p:sp>
          <p:nvSpPr>
            <p:cNvPr id="6657" name="Google Shape;6657;p6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66"/>
          <p:cNvGrpSpPr/>
          <p:nvPr/>
        </p:nvGrpSpPr>
        <p:grpSpPr>
          <a:xfrm>
            <a:off x="7960068" y="3173313"/>
            <a:ext cx="353757" cy="351463"/>
            <a:chOff x="-22845575" y="3504075"/>
            <a:chExt cx="296950" cy="295025"/>
          </a:xfrm>
        </p:grpSpPr>
        <p:sp>
          <p:nvSpPr>
            <p:cNvPr id="6660" name="Google Shape;6660;p6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6"/>
          <p:cNvGrpSpPr/>
          <p:nvPr/>
        </p:nvGrpSpPr>
        <p:grpSpPr>
          <a:xfrm>
            <a:off x="5753249" y="1306961"/>
            <a:ext cx="299344" cy="351880"/>
            <a:chOff x="-27691025" y="3175300"/>
            <a:chExt cx="251275" cy="295375"/>
          </a:xfrm>
        </p:grpSpPr>
        <p:sp>
          <p:nvSpPr>
            <p:cNvPr id="6663" name="Google Shape;6663;p6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6"/>
          <p:cNvGrpSpPr/>
          <p:nvPr/>
        </p:nvGrpSpPr>
        <p:grpSpPr>
          <a:xfrm>
            <a:off x="5725566" y="1825637"/>
            <a:ext cx="354710" cy="228015"/>
            <a:chOff x="-27721750" y="3598250"/>
            <a:chExt cx="297750" cy="191400"/>
          </a:xfrm>
        </p:grpSpPr>
        <p:sp>
          <p:nvSpPr>
            <p:cNvPr id="6668" name="Google Shape;6668;p6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6"/>
          <p:cNvGrpSpPr/>
          <p:nvPr/>
        </p:nvGrpSpPr>
        <p:grpSpPr>
          <a:xfrm>
            <a:off x="5726966" y="2219183"/>
            <a:ext cx="351910" cy="340980"/>
            <a:chOff x="-27719400" y="3925600"/>
            <a:chExt cx="295400" cy="286225"/>
          </a:xfrm>
        </p:grpSpPr>
        <p:sp>
          <p:nvSpPr>
            <p:cNvPr id="6671" name="Google Shape;6671;p6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6"/>
          <p:cNvGrpSpPr/>
          <p:nvPr/>
        </p:nvGrpSpPr>
        <p:grpSpPr>
          <a:xfrm>
            <a:off x="7948238" y="1306023"/>
            <a:ext cx="353757" cy="353757"/>
            <a:chOff x="-25834600" y="3176875"/>
            <a:chExt cx="296950" cy="296950"/>
          </a:xfrm>
        </p:grpSpPr>
        <p:sp>
          <p:nvSpPr>
            <p:cNvPr id="6674" name="Google Shape;6674;p6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6"/>
          <p:cNvGrpSpPr/>
          <p:nvPr/>
        </p:nvGrpSpPr>
        <p:grpSpPr>
          <a:xfrm>
            <a:off x="7948238" y="1774024"/>
            <a:ext cx="353757" cy="331241"/>
            <a:chOff x="-25834600" y="3564375"/>
            <a:chExt cx="296950" cy="278050"/>
          </a:xfrm>
        </p:grpSpPr>
        <p:sp>
          <p:nvSpPr>
            <p:cNvPr id="6680" name="Google Shape;6680;p6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6"/>
          <p:cNvGrpSpPr/>
          <p:nvPr/>
        </p:nvGrpSpPr>
        <p:grpSpPr>
          <a:xfrm>
            <a:off x="7946362" y="2213376"/>
            <a:ext cx="357509" cy="352595"/>
            <a:chOff x="-25834600" y="3915850"/>
            <a:chExt cx="300100" cy="295975"/>
          </a:xfrm>
        </p:grpSpPr>
        <p:sp>
          <p:nvSpPr>
            <p:cNvPr id="6689" name="Google Shape;6689;p6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6"/>
          <p:cNvGrpSpPr/>
          <p:nvPr/>
        </p:nvGrpSpPr>
        <p:grpSpPr>
          <a:xfrm>
            <a:off x="6681790" y="2694606"/>
            <a:ext cx="228968" cy="350987"/>
            <a:chOff x="-23930925" y="3149300"/>
            <a:chExt cx="192200" cy="294625"/>
          </a:xfrm>
        </p:grpSpPr>
        <p:sp>
          <p:nvSpPr>
            <p:cNvPr id="6693" name="Google Shape;6693;p6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6"/>
          <p:cNvGrpSpPr/>
          <p:nvPr/>
        </p:nvGrpSpPr>
        <p:grpSpPr>
          <a:xfrm>
            <a:off x="6638620" y="3173090"/>
            <a:ext cx="315307" cy="351910"/>
            <a:chOff x="-23962425" y="3519475"/>
            <a:chExt cx="264675" cy="295400"/>
          </a:xfrm>
        </p:grpSpPr>
        <p:sp>
          <p:nvSpPr>
            <p:cNvPr id="6698" name="Google Shape;6698;p6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0" name="Google Shape;6700;p6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1" name="Google Shape;6701;p66"/>
          <p:cNvGrpSpPr/>
          <p:nvPr/>
        </p:nvGrpSpPr>
        <p:grpSpPr>
          <a:xfrm>
            <a:off x="8017295" y="3623134"/>
            <a:ext cx="239302" cy="351880"/>
            <a:chOff x="-22788075" y="3904625"/>
            <a:chExt cx="200875" cy="295375"/>
          </a:xfrm>
        </p:grpSpPr>
        <p:sp>
          <p:nvSpPr>
            <p:cNvPr id="6702" name="Google Shape;6702;p6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6"/>
          <p:cNvGrpSpPr/>
          <p:nvPr/>
        </p:nvGrpSpPr>
        <p:grpSpPr>
          <a:xfrm>
            <a:off x="6172593" y="1306499"/>
            <a:ext cx="354710" cy="352803"/>
            <a:chOff x="-27351575" y="3175300"/>
            <a:chExt cx="297750" cy="296150"/>
          </a:xfrm>
        </p:grpSpPr>
        <p:sp>
          <p:nvSpPr>
            <p:cNvPr id="6707" name="Google Shape;6707;p6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6"/>
          <p:cNvGrpSpPr/>
          <p:nvPr/>
        </p:nvGrpSpPr>
        <p:grpSpPr>
          <a:xfrm>
            <a:off x="6218402" y="1758809"/>
            <a:ext cx="269293" cy="353072"/>
            <a:chOff x="-27313750" y="3545275"/>
            <a:chExt cx="226050" cy="296375"/>
          </a:xfrm>
        </p:grpSpPr>
        <p:sp>
          <p:nvSpPr>
            <p:cNvPr id="6712" name="Google Shape;6712;p6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6"/>
          <p:cNvGrpSpPr/>
          <p:nvPr/>
        </p:nvGrpSpPr>
        <p:grpSpPr>
          <a:xfrm>
            <a:off x="6172593" y="2211380"/>
            <a:ext cx="354710" cy="356586"/>
            <a:chOff x="-27351575" y="3915650"/>
            <a:chExt cx="297750" cy="299325"/>
          </a:xfrm>
        </p:grpSpPr>
        <p:sp>
          <p:nvSpPr>
            <p:cNvPr id="6716" name="Google Shape;6716;p6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6"/>
          <p:cNvGrpSpPr/>
          <p:nvPr/>
        </p:nvGrpSpPr>
        <p:grpSpPr>
          <a:xfrm>
            <a:off x="4860084" y="2693579"/>
            <a:ext cx="319060" cy="353042"/>
            <a:chOff x="-25445525" y="3175900"/>
            <a:chExt cx="267825" cy="296350"/>
          </a:xfrm>
        </p:grpSpPr>
        <p:sp>
          <p:nvSpPr>
            <p:cNvPr id="6719" name="Google Shape;6719;p6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6"/>
          <p:cNvGrpSpPr/>
          <p:nvPr/>
        </p:nvGrpSpPr>
        <p:grpSpPr>
          <a:xfrm>
            <a:off x="4841797" y="3183902"/>
            <a:ext cx="355633" cy="330288"/>
            <a:chOff x="-25465200" y="3565175"/>
            <a:chExt cx="298525" cy="277250"/>
          </a:xfrm>
        </p:grpSpPr>
        <p:sp>
          <p:nvSpPr>
            <p:cNvPr id="6723" name="Google Shape;6723;p6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6"/>
          <p:cNvGrpSpPr/>
          <p:nvPr/>
        </p:nvGrpSpPr>
        <p:grpSpPr>
          <a:xfrm>
            <a:off x="4841336" y="3623432"/>
            <a:ext cx="356556" cy="351285"/>
            <a:chOff x="-25465200" y="3916150"/>
            <a:chExt cx="299300" cy="294875"/>
          </a:xfrm>
        </p:grpSpPr>
        <p:sp>
          <p:nvSpPr>
            <p:cNvPr id="6726" name="Google Shape;6726;p6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6"/>
          <p:cNvGrpSpPr/>
          <p:nvPr/>
        </p:nvGrpSpPr>
        <p:grpSpPr>
          <a:xfrm>
            <a:off x="7068775" y="2693698"/>
            <a:ext cx="351880" cy="352803"/>
            <a:chOff x="-23615075" y="3148525"/>
            <a:chExt cx="295375" cy="296150"/>
          </a:xfrm>
        </p:grpSpPr>
        <p:sp>
          <p:nvSpPr>
            <p:cNvPr id="6729" name="Google Shape;6729;p6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3" name="Google Shape;6733;p6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4" name="Google Shape;6734;p66"/>
          <p:cNvGrpSpPr/>
          <p:nvPr/>
        </p:nvGrpSpPr>
        <p:grpSpPr>
          <a:xfrm>
            <a:off x="7068299" y="3632977"/>
            <a:ext cx="352833" cy="332194"/>
            <a:chOff x="-23615075" y="3906200"/>
            <a:chExt cx="296175" cy="278850"/>
          </a:xfrm>
        </p:grpSpPr>
        <p:sp>
          <p:nvSpPr>
            <p:cNvPr id="6735" name="Google Shape;6735;p6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8" name="Google Shape;6738;p6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9" name="Google Shape;6739;p66"/>
          <p:cNvGrpSpPr/>
          <p:nvPr/>
        </p:nvGrpSpPr>
        <p:grpSpPr>
          <a:xfrm>
            <a:off x="6617268" y="1306618"/>
            <a:ext cx="353757" cy="352565"/>
            <a:chOff x="-26980600" y="3175500"/>
            <a:chExt cx="296950" cy="295950"/>
          </a:xfrm>
        </p:grpSpPr>
        <p:sp>
          <p:nvSpPr>
            <p:cNvPr id="6740" name="Google Shape;6740;p6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3" name="Google Shape;6743;p6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4" name="Google Shape;6744;p66"/>
          <p:cNvGrpSpPr/>
          <p:nvPr/>
        </p:nvGrpSpPr>
        <p:grpSpPr>
          <a:xfrm>
            <a:off x="6617744" y="2245154"/>
            <a:ext cx="352803" cy="289039"/>
            <a:chOff x="-26981375" y="3951875"/>
            <a:chExt cx="296150" cy="242625"/>
          </a:xfrm>
        </p:grpSpPr>
        <p:sp>
          <p:nvSpPr>
            <p:cNvPr id="6745" name="Google Shape;6745;p6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6"/>
          <p:cNvGrpSpPr/>
          <p:nvPr/>
        </p:nvGrpSpPr>
        <p:grpSpPr>
          <a:xfrm>
            <a:off x="5282787" y="2692745"/>
            <a:ext cx="351910" cy="354710"/>
            <a:chOff x="-25094250" y="3176075"/>
            <a:chExt cx="295400" cy="297750"/>
          </a:xfrm>
        </p:grpSpPr>
        <p:sp>
          <p:nvSpPr>
            <p:cNvPr id="6749" name="Google Shape;6749;p6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66"/>
          <p:cNvGrpSpPr/>
          <p:nvPr/>
        </p:nvGrpSpPr>
        <p:grpSpPr>
          <a:xfrm>
            <a:off x="5282787" y="3173106"/>
            <a:ext cx="351910" cy="351880"/>
            <a:chOff x="-25094250" y="3547050"/>
            <a:chExt cx="295400" cy="295375"/>
          </a:xfrm>
        </p:grpSpPr>
        <p:sp>
          <p:nvSpPr>
            <p:cNvPr id="6753" name="Google Shape;6753;p6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8" name="Google Shape;6758;p6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9" name="Google Shape;6759;p66"/>
          <p:cNvGrpSpPr/>
          <p:nvPr/>
        </p:nvGrpSpPr>
        <p:grpSpPr>
          <a:xfrm>
            <a:off x="7514864" y="2693698"/>
            <a:ext cx="352803" cy="352803"/>
            <a:chOff x="-23245675" y="3148525"/>
            <a:chExt cx="296150" cy="296150"/>
          </a:xfrm>
        </p:grpSpPr>
        <p:sp>
          <p:nvSpPr>
            <p:cNvPr id="6760" name="Google Shape;6760;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3" name="Google Shape;6763;p6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4" name="Google Shape;6764;p66"/>
          <p:cNvGrpSpPr/>
          <p:nvPr/>
        </p:nvGrpSpPr>
        <p:grpSpPr>
          <a:xfrm>
            <a:off x="7515325" y="3622672"/>
            <a:ext cx="351880" cy="352803"/>
            <a:chOff x="-23244900" y="3888100"/>
            <a:chExt cx="295375" cy="296150"/>
          </a:xfrm>
        </p:grpSpPr>
        <p:sp>
          <p:nvSpPr>
            <p:cNvPr id="6765" name="Google Shape;6765;p6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6" name="Google Shape;6776;p6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778" name="Google Shape;6778;p6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Walkabout Mini Golf VR</a:t>
            </a:r>
            <a:endParaRPr/>
          </a:p>
        </p:txBody>
      </p:sp>
      <p:sp>
        <p:nvSpPr>
          <p:cNvPr id="1264" name="Google Shape;1264;p31"/>
          <p:cNvSpPr/>
          <p:nvPr/>
        </p:nvSpPr>
        <p:spPr>
          <a:xfrm>
            <a:off x="7913831" y="123691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5" name="Google Shape;1265;p31"/>
          <p:cNvGrpSpPr/>
          <p:nvPr/>
        </p:nvGrpSpPr>
        <p:grpSpPr>
          <a:xfrm>
            <a:off x="7813627" y="3715625"/>
            <a:ext cx="393151" cy="888374"/>
            <a:chOff x="2371457" y="352177"/>
            <a:chExt cx="567236" cy="1281740"/>
          </a:xfrm>
        </p:grpSpPr>
        <p:sp>
          <p:nvSpPr>
            <p:cNvPr id="1266" name="Google Shape;1266;p31"/>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31"/>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31"/>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31"/>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31"/>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31"/>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31"/>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descr="Almost 2 years since #WalkaboutMiniGolf released, we got this far because of one single aspect: our community.&#10;&#10;From multiplayer matches to tournaments and contests, more avatar customization, trick shots, and even speedruns—we made the platform, you brought it to life! To celebrate, enjoy our new trailer for Walkabout Mini Golf!&#10;&#10;https://www.mightycoconut.com/minigolf" id="1273" name="Google Shape;1273;p31" title="Walkabout Mini Golf: Main Trailer (2022)">
            <a:hlinkClick r:id="rId3"/>
          </p:cNvPr>
          <p:cNvPicPr preferRelativeResize="0"/>
          <p:nvPr/>
        </p:nvPicPr>
        <p:blipFill>
          <a:blip r:embed="rId4">
            <a:alphaModFix/>
          </a:blip>
          <a:stretch>
            <a:fillRect/>
          </a:stretch>
        </p:blipFill>
        <p:spPr>
          <a:xfrm>
            <a:off x="1126300" y="1017725"/>
            <a:ext cx="6042625" cy="3398975"/>
          </a:xfrm>
          <a:prstGeom prst="rect">
            <a:avLst/>
          </a:prstGeom>
          <a:noFill/>
          <a:ln>
            <a:noFill/>
          </a:ln>
        </p:spPr>
      </p:pic>
      <p:pic>
        <p:nvPicPr>
          <p:cNvPr id="1274" name="Google Shape;1274;p31"/>
          <p:cNvPicPr preferRelativeResize="0"/>
          <p:nvPr/>
        </p:nvPicPr>
        <p:blipFill>
          <a:blip r:embed="rId5">
            <a:alphaModFix/>
          </a:blip>
          <a:stretch>
            <a:fillRect/>
          </a:stretch>
        </p:blipFill>
        <p:spPr>
          <a:xfrm>
            <a:off x="7414324" y="250225"/>
            <a:ext cx="1581099" cy="88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82" name="Shape 6782"/>
        <p:cNvGrpSpPr/>
        <p:nvPr/>
      </p:nvGrpSpPr>
      <p:grpSpPr>
        <a:xfrm>
          <a:off x="0" y="0"/>
          <a:ext cx="0" cy="0"/>
          <a:chOff x="0" y="0"/>
          <a:chExt cx="0" cy="0"/>
        </a:xfrm>
      </p:grpSpPr>
      <p:sp>
        <p:nvSpPr>
          <p:cNvPr id="6783" name="Google Shape;6783;p6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4" name="Google Shape;6784;p67"/>
          <p:cNvGrpSpPr/>
          <p:nvPr/>
        </p:nvGrpSpPr>
        <p:grpSpPr>
          <a:xfrm>
            <a:off x="832654" y="1819647"/>
            <a:ext cx="367261" cy="367261"/>
            <a:chOff x="-65145700" y="3727425"/>
            <a:chExt cx="317425" cy="317425"/>
          </a:xfrm>
        </p:grpSpPr>
        <p:sp>
          <p:nvSpPr>
            <p:cNvPr id="6785" name="Google Shape;6785;p6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7"/>
          <p:cNvGrpSpPr/>
          <p:nvPr/>
        </p:nvGrpSpPr>
        <p:grpSpPr>
          <a:xfrm>
            <a:off x="835851" y="2248561"/>
            <a:ext cx="360868" cy="367261"/>
            <a:chOff x="-65144125" y="4094450"/>
            <a:chExt cx="311900" cy="317425"/>
          </a:xfrm>
        </p:grpSpPr>
        <p:sp>
          <p:nvSpPr>
            <p:cNvPr id="6788" name="Google Shape;6788;p6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1" name="Google Shape;6791;p6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2" name="Google Shape;6792;p67"/>
          <p:cNvGrpSpPr/>
          <p:nvPr/>
        </p:nvGrpSpPr>
        <p:grpSpPr>
          <a:xfrm>
            <a:off x="3039420" y="1819256"/>
            <a:ext cx="370645" cy="368042"/>
            <a:chOff x="-63250675" y="3744075"/>
            <a:chExt cx="320350" cy="318100"/>
          </a:xfrm>
        </p:grpSpPr>
        <p:sp>
          <p:nvSpPr>
            <p:cNvPr id="6793" name="Google Shape;6793;p6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7"/>
          <p:cNvGrpSpPr/>
          <p:nvPr/>
        </p:nvGrpSpPr>
        <p:grpSpPr>
          <a:xfrm>
            <a:off x="3041112" y="2248561"/>
            <a:ext cx="367261" cy="367261"/>
            <a:chOff x="-63250675" y="4110200"/>
            <a:chExt cx="317425" cy="317425"/>
          </a:xfrm>
        </p:grpSpPr>
        <p:sp>
          <p:nvSpPr>
            <p:cNvPr id="6797" name="Google Shape;6797;p6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7"/>
          <p:cNvGrpSpPr/>
          <p:nvPr/>
        </p:nvGrpSpPr>
        <p:grpSpPr>
          <a:xfrm>
            <a:off x="1720159" y="2745656"/>
            <a:ext cx="359075" cy="358844"/>
            <a:chOff x="-61351725" y="3372400"/>
            <a:chExt cx="310350" cy="310150"/>
          </a:xfrm>
        </p:grpSpPr>
        <p:sp>
          <p:nvSpPr>
            <p:cNvPr id="6807" name="Google Shape;6807;p6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7"/>
          <p:cNvGrpSpPr/>
          <p:nvPr/>
        </p:nvGrpSpPr>
        <p:grpSpPr>
          <a:xfrm>
            <a:off x="1716514" y="3208713"/>
            <a:ext cx="366364" cy="333534"/>
            <a:chOff x="-61354875" y="3751050"/>
            <a:chExt cx="316650" cy="288275"/>
          </a:xfrm>
        </p:grpSpPr>
        <p:sp>
          <p:nvSpPr>
            <p:cNvPr id="6811" name="Google Shape;6811;p6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7"/>
          <p:cNvGrpSpPr/>
          <p:nvPr/>
        </p:nvGrpSpPr>
        <p:grpSpPr>
          <a:xfrm>
            <a:off x="1716514" y="3650352"/>
            <a:ext cx="366364" cy="367290"/>
            <a:chOff x="-61354875" y="4101525"/>
            <a:chExt cx="316650" cy="317450"/>
          </a:xfrm>
        </p:grpSpPr>
        <p:sp>
          <p:nvSpPr>
            <p:cNvPr id="6815" name="Google Shape;6815;p6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7"/>
          <p:cNvGrpSpPr/>
          <p:nvPr/>
        </p:nvGrpSpPr>
        <p:grpSpPr>
          <a:xfrm>
            <a:off x="3932949" y="2742228"/>
            <a:ext cx="368157" cy="365699"/>
            <a:chOff x="-59470075" y="3308975"/>
            <a:chExt cx="318200" cy="316075"/>
          </a:xfrm>
        </p:grpSpPr>
        <p:sp>
          <p:nvSpPr>
            <p:cNvPr id="6818" name="Google Shape;6818;p6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67"/>
          <p:cNvGrpSpPr/>
          <p:nvPr/>
        </p:nvGrpSpPr>
        <p:grpSpPr>
          <a:xfrm>
            <a:off x="1278379" y="1377933"/>
            <a:ext cx="367261" cy="364686"/>
            <a:chOff x="-64781025" y="3361050"/>
            <a:chExt cx="317425" cy="315200"/>
          </a:xfrm>
        </p:grpSpPr>
        <p:sp>
          <p:nvSpPr>
            <p:cNvPr id="6828" name="Google Shape;6828;p6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2" name="Google Shape;6832;p6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5" name="Google Shape;6835;p67"/>
          <p:cNvGrpSpPr/>
          <p:nvPr/>
        </p:nvGrpSpPr>
        <p:grpSpPr>
          <a:xfrm>
            <a:off x="3482779" y="1819372"/>
            <a:ext cx="382765" cy="367810"/>
            <a:chOff x="-62890750" y="3747425"/>
            <a:chExt cx="330825" cy="317900"/>
          </a:xfrm>
        </p:grpSpPr>
        <p:sp>
          <p:nvSpPr>
            <p:cNvPr id="6836" name="Google Shape;6836;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7"/>
          <p:cNvGrpSpPr/>
          <p:nvPr/>
        </p:nvGrpSpPr>
        <p:grpSpPr>
          <a:xfrm>
            <a:off x="3490531" y="2249009"/>
            <a:ext cx="367261" cy="366364"/>
            <a:chOff x="-62884425" y="4111775"/>
            <a:chExt cx="317425" cy="316650"/>
          </a:xfrm>
        </p:grpSpPr>
        <p:sp>
          <p:nvSpPr>
            <p:cNvPr id="6851" name="Google Shape;6851;p6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7"/>
          <p:cNvGrpSpPr/>
          <p:nvPr/>
        </p:nvGrpSpPr>
        <p:grpSpPr>
          <a:xfrm>
            <a:off x="2163165" y="2745078"/>
            <a:ext cx="365438" cy="360001"/>
            <a:chOff x="-60991775" y="3376900"/>
            <a:chExt cx="315850" cy="311150"/>
          </a:xfrm>
        </p:grpSpPr>
        <p:sp>
          <p:nvSpPr>
            <p:cNvPr id="6854" name="Google Shape;6854;p6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7"/>
          <p:cNvGrpSpPr/>
          <p:nvPr/>
        </p:nvGrpSpPr>
        <p:grpSpPr>
          <a:xfrm>
            <a:off x="2162702" y="3195942"/>
            <a:ext cx="366364" cy="359075"/>
            <a:chOff x="-60988625" y="3740800"/>
            <a:chExt cx="316650" cy="310350"/>
          </a:xfrm>
        </p:grpSpPr>
        <p:sp>
          <p:nvSpPr>
            <p:cNvPr id="6858" name="Google Shape;6858;p6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7"/>
          <p:cNvGrpSpPr/>
          <p:nvPr/>
        </p:nvGrpSpPr>
        <p:grpSpPr>
          <a:xfrm>
            <a:off x="2162702" y="3651393"/>
            <a:ext cx="366364" cy="365207"/>
            <a:chOff x="-60987850" y="4100950"/>
            <a:chExt cx="316650" cy="315650"/>
          </a:xfrm>
        </p:grpSpPr>
        <p:sp>
          <p:nvSpPr>
            <p:cNvPr id="6862" name="Google Shape;6862;p6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7"/>
          <p:cNvGrpSpPr/>
          <p:nvPr/>
        </p:nvGrpSpPr>
        <p:grpSpPr>
          <a:xfrm>
            <a:off x="3932486" y="3196853"/>
            <a:ext cx="369083" cy="357253"/>
            <a:chOff x="-59447250" y="3706150"/>
            <a:chExt cx="319000" cy="308775"/>
          </a:xfrm>
        </p:grpSpPr>
        <p:sp>
          <p:nvSpPr>
            <p:cNvPr id="6868" name="Google Shape;6868;p6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7"/>
          <p:cNvGrpSpPr/>
          <p:nvPr/>
        </p:nvGrpSpPr>
        <p:grpSpPr>
          <a:xfrm>
            <a:off x="1721214" y="1378164"/>
            <a:ext cx="368186" cy="364224"/>
            <a:chOff x="-64406125" y="3362225"/>
            <a:chExt cx="318225" cy="314800"/>
          </a:xfrm>
        </p:grpSpPr>
        <p:sp>
          <p:nvSpPr>
            <p:cNvPr id="6873" name="Google Shape;6873;p6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5" name="Google Shape;6875;p6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6" name="Google Shape;6876;p67"/>
          <p:cNvGrpSpPr/>
          <p:nvPr/>
        </p:nvGrpSpPr>
        <p:grpSpPr>
          <a:xfrm>
            <a:off x="1721677" y="2249009"/>
            <a:ext cx="367261" cy="366364"/>
            <a:chOff x="-64410850" y="4094450"/>
            <a:chExt cx="317425" cy="316650"/>
          </a:xfrm>
        </p:grpSpPr>
        <p:sp>
          <p:nvSpPr>
            <p:cNvPr id="6877" name="Google Shape;6877;p6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0" name="Google Shape;6880;p6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1" name="Google Shape;6881;p67"/>
          <p:cNvGrpSpPr/>
          <p:nvPr/>
        </p:nvGrpSpPr>
        <p:grpSpPr>
          <a:xfrm>
            <a:off x="3943225" y="1819083"/>
            <a:ext cx="365467" cy="368389"/>
            <a:chOff x="-62516625" y="3743175"/>
            <a:chExt cx="315875" cy="318400"/>
          </a:xfrm>
        </p:grpSpPr>
        <p:sp>
          <p:nvSpPr>
            <p:cNvPr id="6882" name="Google Shape;6882;p6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7"/>
          <p:cNvGrpSpPr/>
          <p:nvPr/>
        </p:nvGrpSpPr>
        <p:grpSpPr>
          <a:xfrm>
            <a:off x="3950065" y="2269054"/>
            <a:ext cx="351786" cy="326274"/>
            <a:chOff x="-62511900" y="4129100"/>
            <a:chExt cx="304050" cy="282000"/>
          </a:xfrm>
        </p:grpSpPr>
        <p:sp>
          <p:nvSpPr>
            <p:cNvPr id="6885" name="Google Shape;6885;p6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7"/>
          <p:cNvGrpSpPr/>
          <p:nvPr/>
        </p:nvGrpSpPr>
        <p:grpSpPr>
          <a:xfrm>
            <a:off x="2628187" y="2741448"/>
            <a:ext cx="310770" cy="367261"/>
            <a:chOff x="-60597975" y="3367475"/>
            <a:chExt cx="268600" cy="317425"/>
          </a:xfrm>
        </p:grpSpPr>
        <p:sp>
          <p:nvSpPr>
            <p:cNvPr id="6891" name="Google Shape;6891;p6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6" name="Google Shape;6896;p6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67"/>
          <p:cNvGrpSpPr/>
          <p:nvPr/>
        </p:nvGrpSpPr>
        <p:grpSpPr>
          <a:xfrm>
            <a:off x="2600390" y="3702764"/>
            <a:ext cx="366364" cy="262465"/>
            <a:chOff x="-60621600" y="4145650"/>
            <a:chExt cx="316650" cy="226850"/>
          </a:xfrm>
        </p:grpSpPr>
        <p:sp>
          <p:nvSpPr>
            <p:cNvPr id="6898" name="Google Shape;6898;p6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7"/>
          <p:cNvGrpSpPr/>
          <p:nvPr/>
        </p:nvGrpSpPr>
        <p:grpSpPr>
          <a:xfrm>
            <a:off x="3937042" y="3651263"/>
            <a:ext cx="359972" cy="365467"/>
            <a:chOff x="-59400775" y="4084200"/>
            <a:chExt cx="311125" cy="315875"/>
          </a:xfrm>
        </p:grpSpPr>
        <p:sp>
          <p:nvSpPr>
            <p:cNvPr id="6902" name="Google Shape;6902;p6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7"/>
          <p:cNvGrpSpPr/>
          <p:nvPr/>
        </p:nvGrpSpPr>
        <p:grpSpPr>
          <a:xfrm>
            <a:off x="2161136" y="1377094"/>
            <a:ext cx="365438" cy="366364"/>
            <a:chOff x="-64044600" y="3360375"/>
            <a:chExt cx="315850" cy="316650"/>
          </a:xfrm>
        </p:grpSpPr>
        <p:sp>
          <p:nvSpPr>
            <p:cNvPr id="6909" name="Google Shape;6909;p6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7"/>
          <p:cNvGrpSpPr/>
          <p:nvPr/>
        </p:nvGrpSpPr>
        <p:grpSpPr>
          <a:xfrm>
            <a:off x="2187559" y="1819647"/>
            <a:ext cx="312592" cy="367261"/>
            <a:chOff x="-64022550" y="3727425"/>
            <a:chExt cx="270175" cy="317425"/>
          </a:xfrm>
        </p:grpSpPr>
        <p:sp>
          <p:nvSpPr>
            <p:cNvPr id="6913" name="Google Shape;6913;p6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7"/>
          <p:cNvGrpSpPr/>
          <p:nvPr/>
        </p:nvGrpSpPr>
        <p:grpSpPr>
          <a:xfrm>
            <a:off x="2211697" y="2248547"/>
            <a:ext cx="264317" cy="367290"/>
            <a:chOff x="-64001300" y="4093650"/>
            <a:chExt cx="228450" cy="317450"/>
          </a:xfrm>
        </p:grpSpPr>
        <p:sp>
          <p:nvSpPr>
            <p:cNvPr id="6917" name="Google Shape;6917;p6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7"/>
          <p:cNvGrpSpPr/>
          <p:nvPr/>
        </p:nvGrpSpPr>
        <p:grpSpPr>
          <a:xfrm>
            <a:off x="830701" y="2741838"/>
            <a:ext cx="359972" cy="366480"/>
            <a:chOff x="-62148800" y="3377700"/>
            <a:chExt cx="311125" cy="316750"/>
          </a:xfrm>
        </p:grpSpPr>
        <p:sp>
          <p:nvSpPr>
            <p:cNvPr id="6922" name="Google Shape;6922;p6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7"/>
          <p:cNvGrpSpPr/>
          <p:nvPr/>
        </p:nvGrpSpPr>
        <p:grpSpPr>
          <a:xfrm>
            <a:off x="826608" y="3191835"/>
            <a:ext cx="368157" cy="367290"/>
            <a:chOff x="-62154300" y="3743950"/>
            <a:chExt cx="318200" cy="317450"/>
          </a:xfrm>
        </p:grpSpPr>
        <p:sp>
          <p:nvSpPr>
            <p:cNvPr id="6925" name="Google Shape;6925;p6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67"/>
          <p:cNvGrpSpPr/>
          <p:nvPr/>
        </p:nvGrpSpPr>
        <p:grpSpPr>
          <a:xfrm>
            <a:off x="826594" y="3650815"/>
            <a:ext cx="368186" cy="366364"/>
            <a:chOff x="-62151950" y="4111775"/>
            <a:chExt cx="318225" cy="316650"/>
          </a:xfrm>
        </p:grpSpPr>
        <p:sp>
          <p:nvSpPr>
            <p:cNvPr id="6928" name="Google Shape;6928;p6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7"/>
          <p:cNvGrpSpPr/>
          <p:nvPr/>
        </p:nvGrpSpPr>
        <p:grpSpPr>
          <a:xfrm>
            <a:off x="3045218" y="2741361"/>
            <a:ext cx="368157" cy="367434"/>
            <a:chOff x="-60254550" y="3367325"/>
            <a:chExt cx="318200" cy="317575"/>
          </a:xfrm>
        </p:grpSpPr>
        <p:sp>
          <p:nvSpPr>
            <p:cNvPr id="6933" name="Google Shape;6933;p6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7"/>
          <p:cNvGrpSpPr/>
          <p:nvPr/>
        </p:nvGrpSpPr>
        <p:grpSpPr>
          <a:xfrm>
            <a:off x="3046115" y="3192355"/>
            <a:ext cx="366364" cy="366248"/>
            <a:chOff x="-60255350" y="3733825"/>
            <a:chExt cx="316650" cy="316550"/>
          </a:xfrm>
        </p:grpSpPr>
        <p:sp>
          <p:nvSpPr>
            <p:cNvPr id="6938" name="Google Shape;6938;p6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67"/>
          <p:cNvGrpSpPr/>
          <p:nvPr/>
        </p:nvGrpSpPr>
        <p:grpSpPr>
          <a:xfrm>
            <a:off x="3073912" y="3651263"/>
            <a:ext cx="310770" cy="365467"/>
            <a:chOff x="-60232500" y="4101525"/>
            <a:chExt cx="268600" cy="315875"/>
          </a:xfrm>
        </p:grpSpPr>
        <p:sp>
          <p:nvSpPr>
            <p:cNvPr id="6946" name="Google Shape;6946;p6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8" name="Google Shape;6948;p6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9" name="Google Shape;6949;p67"/>
          <p:cNvGrpSpPr/>
          <p:nvPr/>
        </p:nvGrpSpPr>
        <p:grpSpPr>
          <a:xfrm>
            <a:off x="2606912" y="1377094"/>
            <a:ext cx="368186" cy="366364"/>
            <a:chOff x="-63679950" y="3360375"/>
            <a:chExt cx="318225" cy="316650"/>
          </a:xfrm>
        </p:grpSpPr>
        <p:sp>
          <p:nvSpPr>
            <p:cNvPr id="6950" name="Google Shape;6950;p6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4" name="Google Shape;6954;p6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67"/>
          <p:cNvGrpSpPr/>
          <p:nvPr/>
        </p:nvGrpSpPr>
        <p:grpSpPr>
          <a:xfrm>
            <a:off x="2605539" y="2248431"/>
            <a:ext cx="370934" cy="367521"/>
            <a:chOff x="-63679950" y="4093450"/>
            <a:chExt cx="320600" cy="317650"/>
          </a:xfrm>
        </p:grpSpPr>
        <p:sp>
          <p:nvSpPr>
            <p:cNvPr id="6956" name="Google Shape;6956;p6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7"/>
          <p:cNvGrpSpPr/>
          <p:nvPr/>
        </p:nvGrpSpPr>
        <p:grpSpPr>
          <a:xfrm>
            <a:off x="1265656" y="2741433"/>
            <a:ext cx="366364" cy="367290"/>
            <a:chOff x="-61784125" y="3377700"/>
            <a:chExt cx="316650" cy="317450"/>
          </a:xfrm>
        </p:grpSpPr>
        <p:sp>
          <p:nvSpPr>
            <p:cNvPr id="6960" name="Google Shape;6960;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7"/>
          <p:cNvGrpSpPr/>
          <p:nvPr/>
        </p:nvGrpSpPr>
        <p:grpSpPr>
          <a:xfrm>
            <a:off x="1265656" y="3191835"/>
            <a:ext cx="366364" cy="367290"/>
            <a:chOff x="-61783350" y="3743950"/>
            <a:chExt cx="316650" cy="317450"/>
          </a:xfrm>
        </p:grpSpPr>
        <p:sp>
          <p:nvSpPr>
            <p:cNvPr id="6968" name="Google Shape;6968;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0" name="Google Shape;6970;p6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3" name="Google Shape;6973;p67"/>
          <p:cNvGrpSpPr/>
          <p:nvPr/>
        </p:nvGrpSpPr>
        <p:grpSpPr>
          <a:xfrm>
            <a:off x="3487080" y="3651668"/>
            <a:ext cx="369112" cy="364657"/>
            <a:chOff x="-59869425" y="4102225"/>
            <a:chExt cx="319025" cy="315175"/>
          </a:xfrm>
        </p:grpSpPr>
        <p:sp>
          <p:nvSpPr>
            <p:cNvPr id="6974" name="Google Shape;6974;p6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7"/>
          <p:cNvGrpSpPr/>
          <p:nvPr/>
        </p:nvGrpSpPr>
        <p:grpSpPr>
          <a:xfrm>
            <a:off x="2605883" y="4120490"/>
            <a:ext cx="366364" cy="365467"/>
            <a:chOff x="-59029025" y="3711650"/>
            <a:chExt cx="316650" cy="315875"/>
          </a:xfrm>
        </p:grpSpPr>
        <p:sp>
          <p:nvSpPr>
            <p:cNvPr id="6979" name="Google Shape;6979;p6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7"/>
          <p:cNvGrpSpPr/>
          <p:nvPr/>
        </p:nvGrpSpPr>
        <p:grpSpPr>
          <a:xfrm>
            <a:off x="4841373" y="1398014"/>
            <a:ext cx="351940" cy="348188"/>
            <a:chOff x="581525" y="3254850"/>
            <a:chExt cx="297750" cy="294575"/>
          </a:xfrm>
        </p:grpSpPr>
        <p:sp>
          <p:nvSpPr>
            <p:cNvPr id="6987" name="Google Shape;6987;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7"/>
          <p:cNvGrpSpPr/>
          <p:nvPr/>
        </p:nvGrpSpPr>
        <p:grpSpPr>
          <a:xfrm>
            <a:off x="4840442" y="1836950"/>
            <a:ext cx="353802" cy="351497"/>
            <a:chOff x="580725" y="3617925"/>
            <a:chExt cx="299325" cy="297375"/>
          </a:xfrm>
        </p:grpSpPr>
        <p:sp>
          <p:nvSpPr>
            <p:cNvPr id="6991" name="Google Shape;6991;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7"/>
          <p:cNvGrpSpPr/>
          <p:nvPr/>
        </p:nvGrpSpPr>
        <p:grpSpPr>
          <a:xfrm>
            <a:off x="4842304" y="2284140"/>
            <a:ext cx="350079" cy="350079"/>
            <a:chOff x="583100" y="3982600"/>
            <a:chExt cx="296175" cy="296175"/>
          </a:xfrm>
        </p:grpSpPr>
        <p:sp>
          <p:nvSpPr>
            <p:cNvPr id="6997" name="Google Shape;6997;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7"/>
          <p:cNvGrpSpPr/>
          <p:nvPr/>
        </p:nvGrpSpPr>
        <p:grpSpPr>
          <a:xfrm>
            <a:off x="7074918" y="1397764"/>
            <a:ext cx="307231" cy="348690"/>
            <a:chOff x="2423775" y="3226875"/>
            <a:chExt cx="259925" cy="295000"/>
          </a:xfrm>
        </p:grpSpPr>
        <p:sp>
          <p:nvSpPr>
            <p:cNvPr id="7005" name="Google Shape;7005;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7"/>
          <p:cNvGrpSpPr/>
          <p:nvPr/>
        </p:nvGrpSpPr>
        <p:grpSpPr>
          <a:xfrm>
            <a:off x="7052106" y="1839049"/>
            <a:ext cx="352857" cy="347301"/>
            <a:chOff x="2404875" y="3592725"/>
            <a:chExt cx="298525" cy="293825"/>
          </a:xfrm>
        </p:grpSpPr>
        <p:sp>
          <p:nvSpPr>
            <p:cNvPr id="7009" name="Google Shape;7009;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67"/>
          <p:cNvGrpSpPr/>
          <p:nvPr/>
        </p:nvGrpSpPr>
        <p:grpSpPr>
          <a:xfrm>
            <a:off x="7053036" y="2284614"/>
            <a:ext cx="350995" cy="349133"/>
            <a:chOff x="2404875" y="3955825"/>
            <a:chExt cx="296950" cy="295375"/>
          </a:xfrm>
        </p:grpSpPr>
        <p:sp>
          <p:nvSpPr>
            <p:cNvPr id="7013" name="Google Shape;7013;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7"/>
          <p:cNvGrpSpPr/>
          <p:nvPr/>
        </p:nvGrpSpPr>
        <p:grpSpPr>
          <a:xfrm>
            <a:off x="5747016" y="2748808"/>
            <a:ext cx="349163" cy="350079"/>
            <a:chOff x="4263650" y="3235150"/>
            <a:chExt cx="295400" cy="296175"/>
          </a:xfrm>
        </p:grpSpPr>
        <p:sp>
          <p:nvSpPr>
            <p:cNvPr id="7018" name="Google Shape;7018;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7"/>
          <p:cNvGrpSpPr/>
          <p:nvPr/>
        </p:nvGrpSpPr>
        <p:grpSpPr>
          <a:xfrm>
            <a:off x="5744696" y="3207969"/>
            <a:ext cx="353802" cy="327739"/>
            <a:chOff x="4266025" y="3609275"/>
            <a:chExt cx="299325" cy="277275"/>
          </a:xfrm>
        </p:grpSpPr>
        <p:sp>
          <p:nvSpPr>
            <p:cNvPr id="7024" name="Google Shape;7024;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7"/>
          <p:cNvGrpSpPr/>
          <p:nvPr/>
        </p:nvGrpSpPr>
        <p:grpSpPr>
          <a:xfrm>
            <a:off x="5745154" y="3673356"/>
            <a:ext cx="352886" cy="349133"/>
            <a:chOff x="4263650" y="3963700"/>
            <a:chExt cx="298550" cy="295375"/>
          </a:xfrm>
        </p:grpSpPr>
        <p:sp>
          <p:nvSpPr>
            <p:cNvPr id="7027" name="Google Shape;7027;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7"/>
          <p:cNvGrpSpPr/>
          <p:nvPr/>
        </p:nvGrpSpPr>
        <p:grpSpPr>
          <a:xfrm>
            <a:off x="8023491" y="2748809"/>
            <a:ext cx="226264" cy="350079"/>
            <a:chOff x="6164975" y="3211525"/>
            <a:chExt cx="191425" cy="296175"/>
          </a:xfrm>
        </p:grpSpPr>
        <p:sp>
          <p:nvSpPr>
            <p:cNvPr id="7035" name="Google Shape;7035;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67"/>
          <p:cNvGrpSpPr/>
          <p:nvPr/>
        </p:nvGrpSpPr>
        <p:grpSpPr>
          <a:xfrm>
            <a:off x="5285528" y="1397084"/>
            <a:ext cx="352886" cy="350049"/>
            <a:chOff x="946175" y="3253275"/>
            <a:chExt cx="298550" cy="296150"/>
          </a:xfrm>
        </p:grpSpPr>
        <p:sp>
          <p:nvSpPr>
            <p:cNvPr id="7043" name="Google Shape;7043;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7"/>
          <p:cNvGrpSpPr/>
          <p:nvPr/>
        </p:nvGrpSpPr>
        <p:grpSpPr>
          <a:xfrm>
            <a:off x="5286459" y="1839048"/>
            <a:ext cx="351024" cy="347301"/>
            <a:chOff x="946175" y="3619500"/>
            <a:chExt cx="296975" cy="293825"/>
          </a:xfrm>
        </p:grpSpPr>
        <p:sp>
          <p:nvSpPr>
            <p:cNvPr id="7049" name="Google Shape;7049;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7"/>
          <p:cNvGrpSpPr/>
          <p:nvPr/>
        </p:nvGrpSpPr>
        <p:grpSpPr>
          <a:xfrm>
            <a:off x="5286001" y="2283682"/>
            <a:ext cx="351940" cy="350995"/>
            <a:chOff x="944600" y="3981825"/>
            <a:chExt cx="297750" cy="296950"/>
          </a:xfrm>
        </p:grpSpPr>
        <p:sp>
          <p:nvSpPr>
            <p:cNvPr id="7056" name="Google Shape;7056;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7"/>
          <p:cNvGrpSpPr/>
          <p:nvPr/>
        </p:nvGrpSpPr>
        <p:grpSpPr>
          <a:xfrm>
            <a:off x="7502937" y="1397542"/>
            <a:ext cx="350079" cy="349133"/>
            <a:chOff x="2768750" y="3227275"/>
            <a:chExt cx="296175" cy="295375"/>
          </a:xfrm>
        </p:grpSpPr>
        <p:sp>
          <p:nvSpPr>
            <p:cNvPr id="7061" name="Google Shape;7061;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7"/>
          <p:cNvGrpSpPr/>
          <p:nvPr/>
        </p:nvGrpSpPr>
        <p:grpSpPr>
          <a:xfrm>
            <a:off x="7523888" y="1838414"/>
            <a:ext cx="308177" cy="348572"/>
            <a:chOff x="2786075" y="3591800"/>
            <a:chExt cx="260725" cy="294900"/>
          </a:xfrm>
        </p:grpSpPr>
        <p:sp>
          <p:nvSpPr>
            <p:cNvPr id="7070" name="Google Shape;7070;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7"/>
          <p:cNvGrpSpPr/>
          <p:nvPr/>
        </p:nvGrpSpPr>
        <p:grpSpPr>
          <a:xfrm>
            <a:off x="7564387" y="2284141"/>
            <a:ext cx="227180" cy="350079"/>
            <a:chOff x="2819150" y="3955025"/>
            <a:chExt cx="192200" cy="296175"/>
          </a:xfrm>
        </p:grpSpPr>
        <p:sp>
          <p:nvSpPr>
            <p:cNvPr id="7076" name="Google Shape;7076;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7"/>
          <p:cNvGrpSpPr/>
          <p:nvPr/>
        </p:nvGrpSpPr>
        <p:grpSpPr>
          <a:xfrm>
            <a:off x="6188160" y="2749739"/>
            <a:ext cx="349133" cy="348217"/>
            <a:chOff x="4629125" y="3235150"/>
            <a:chExt cx="295375" cy="294600"/>
          </a:xfrm>
        </p:grpSpPr>
        <p:sp>
          <p:nvSpPr>
            <p:cNvPr id="7081" name="Google Shape;7081;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7"/>
          <p:cNvGrpSpPr/>
          <p:nvPr/>
        </p:nvGrpSpPr>
        <p:grpSpPr>
          <a:xfrm>
            <a:off x="6188145" y="3197272"/>
            <a:ext cx="349163" cy="349133"/>
            <a:chOff x="4628325" y="3599825"/>
            <a:chExt cx="295400" cy="295375"/>
          </a:xfrm>
        </p:grpSpPr>
        <p:sp>
          <p:nvSpPr>
            <p:cNvPr id="7087" name="Google Shape;7087;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7"/>
          <p:cNvGrpSpPr/>
          <p:nvPr/>
        </p:nvGrpSpPr>
        <p:grpSpPr>
          <a:xfrm>
            <a:off x="6209096" y="3672883"/>
            <a:ext cx="307261" cy="350079"/>
            <a:chOff x="4645650" y="3962900"/>
            <a:chExt cx="259950" cy="296175"/>
          </a:xfrm>
        </p:grpSpPr>
        <p:sp>
          <p:nvSpPr>
            <p:cNvPr id="7100" name="Google Shape;7100;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7"/>
          <p:cNvGrpSpPr/>
          <p:nvPr/>
        </p:nvGrpSpPr>
        <p:grpSpPr>
          <a:xfrm>
            <a:off x="7962056" y="3197745"/>
            <a:ext cx="349133" cy="348188"/>
            <a:chOff x="6143725" y="3582500"/>
            <a:chExt cx="295375" cy="294575"/>
          </a:xfrm>
        </p:grpSpPr>
        <p:sp>
          <p:nvSpPr>
            <p:cNvPr id="7107" name="Google Shape;7107;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7"/>
          <p:cNvGrpSpPr/>
          <p:nvPr/>
        </p:nvGrpSpPr>
        <p:grpSpPr>
          <a:xfrm>
            <a:off x="5730883" y="1397084"/>
            <a:ext cx="350995" cy="350049"/>
            <a:chOff x="1310075" y="3253275"/>
            <a:chExt cx="296950" cy="296150"/>
          </a:xfrm>
        </p:grpSpPr>
        <p:sp>
          <p:nvSpPr>
            <p:cNvPr id="7115" name="Google Shape;7115;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8" name="Google Shape;7118;p6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9" name="Google Shape;7119;p67"/>
          <p:cNvGrpSpPr/>
          <p:nvPr/>
        </p:nvGrpSpPr>
        <p:grpSpPr>
          <a:xfrm>
            <a:off x="5730410" y="2283343"/>
            <a:ext cx="351941" cy="351675"/>
            <a:chOff x="1310075" y="3980250"/>
            <a:chExt cx="297750" cy="297525"/>
          </a:xfrm>
        </p:grpSpPr>
        <p:sp>
          <p:nvSpPr>
            <p:cNvPr id="7120" name="Google Shape;7120;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7"/>
          <p:cNvGrpSpPr/>
          <p:nvPr/>
        </p:nvGrpSpPr>
        <p:grpSpPr>
          <a:xfrm>
            <a:off x="7995198" y="1397542"/>
            <a:ext cx="266305" cy="349133"/>
            <a:chOff x="3167275" y="3227275"/>
            <a:chExt cx="225300" cy="295375"/>
          </a:xfrm>
        </p:grpSpPr>
        <p:sp>
          <p:nvSpPr>
            <p:cNvPr id="7125" name="Google Shape;7125;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6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1" name="Google Shape;7131;p67"/>
          <p:cNvGrpSpPr/>
          <p:nvPr/>
        </p:nvGrpSpPr>
        <p:grpSpPr>
          <a:xfrm>
            <a:off x="7952380" y="2284599"/>
            <a:ext cx="351940" cy="349163"/>
            <a:chOff x="3133425" y="3955025"/>
            <a:chExt cx="297750" cy="295400"/>
          </a:xfrm>
        </p:grpSpPr>
        <p:sp>
          <p:nvSpPr>
            <p:cNvPr id="7132" name="Google Shape;7132;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7"/>
          <p:cNvGrpSpPr/>
          <p:nvPr/>
        </p:nvGrpSpPr>
        <p:grpSpPr>
          <a:xfrm>
            <a:off x="6632554" y="2748187"/>
            <a:ext cx="350079" cy="351320"/>
            <a:chOff x="4991425" y="3234750"/>
            <a:chExt cx="296175" cy="297225"/>
          </a:xfrm>
        </p:grpSpPr>
        <p:sp>
          <p:nvSpPr>
            <p:cNvPr id="7136" name="Google Shape;7136;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7"/>
          <p:cNvGrpSpPr/>
          <p:nvPr/>
        </p:nvGrpSpPr>
        <p:grpSpPr>
          <a:xfrm>
            <a:off x="6632554" y="3217750"/>
            <a:ext cx="350079" cy="308177"/>
            <a:chOff x="4991425" y="3617150"/>
            <a:chExt cx="296175" cy="260725"/>
          </a:xfrm>
        </p:grpSpPr>
        <p:sp>
          <p:nvSpPr>
            <p:cNvPr id="7143" name="Google Shape;7143;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7"/>
          <p:cNvGrpSpPr/>
          <p:nvPr/>
        </p:nvGrpSpPr>
        <p:grpSpPr>
          <a:xfrm>
            <a:off x="6709827" y="3673341"/>
            <a:ext cx="195532" cy="349163"/>
            <a:chOff x="5056800" y="3962900"/>
            <a:chExt cx="165425" cy="295400"/>
          </a:xfrm>
        </p:grpSpPr>
        <p:sp>
          <p:nvSpPr>
            <p:cNvPr id="7151" name="Google Shape;7151;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7"/>
          <p:cNvGrpSpPr/>
          <p:nvPr/>
        </p:nvGrpSpPr>
        <p:grpSpPr>
          <a:xfrm>
            <a:off x="7961125" y="3673357"/>
            <a:ext cx="350995" cy="349133"/>
            <a:chOff x="6168925" y="3936925"/>
            <a:chExt cx="296950" cy="295375"/>
          </a:xfrm>
        </p:grpSpPr>
        <p:sp>
          <p:nvSpPr>
            <p:cNvPr id="7155" name="Google Shape;7155;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7"/>
          <p:cNvGrpSpPr/>
          <p:nvPr/>
        </p:nvGrpSpPr>
        <p:grpSpPr>
          <a:xfrm>
            <a:off x="6174844" y="1390429"/>
            <a:ext cx="348188" cy="349133"/>
            <a:chOff x="1674750" y="3254050"/>
            <a:chExt cx="294575" cy="295375"/>
          </a:xfrm>
        </p:grpSpPr>
        <p:sp>
          <p:nvSpPr>
            <p:cNvPr id="7162" name="Google Shape;7162;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7"/>
          <p:cNvGrpSpPr/>
          <p:nvPr/>
        </p:nvGrpSpPr>
        <p:grpSpPr>
          <a:xfrm>
            <a:off x="6189239" y="1838132"/>
            <a:ext cx="319347" cy="349133"/>
            <a:chOff x="1687350" y="3618725"/>
            <a:chExt cx="270175" cy="295375"/>
          </a:xfrm>
        </p:grpSpPr>
        <p:sp>
          <p:nvSpPr>
            <p:cNvPr id="7166" name="Google Shape;7166;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7"/>
          <p:cNvGrpSpPr/>
          <p:nvPr/>
        </p:nvGrpSpPr>
        <p:grpSpPr>
          <a:xfrm>
            <a:off x="6172942" y="2284613"/>
            <a:ext cx="351940" cy="349133"/>
            <a:chOff x="1672375" y="3982600"/>
            <a:chExt cx="297750" cy="295375"/>
          </a:xfrm>
        </p:grpSpPr>
        <p:sp>
          <p:nvSpPr>
            <p:cNvPr id="7170" name="Google Shape;7170;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7"/>
          <p:cNvGrpSpPr/>
          <p:nvPr/>
        </p:nvGrpSpPr>
        <p:grpSpPr>
          <a:xfrm>
            <a:off x="4864934" y="2748808"/>
            <a:ext cx="350079" cy="350079"/>
            <a:chOff x="3497300" y="3227275"/>
            <a:chExt cx="296175" cy="296175"/>
          </a:xfrm>
        </p:grpSpPr>
        <p:sp>
          <p:nvSpPr>
            <p:cNvPr id="7174" name="Google Shape;7174;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7"/>
          <p:cNvGrpSpPr/>
          <p:nvPr/>
        </p:nvGrpSpPr>
        <p:grpSpPr>
          <a:xfrm>
            <a:off x="4865407" y="3198203"/>
            <a:ext cx="349133" cy="347272"/>
            <a:chOff x="3497300" y="3591950"/>
            <a:chExt cx="295375" cy="293800"/>
          </a:xfrm>
        </p:grpSpPr>
        <p:sp>
          <p:nvSpPr>
            <p:cNvPr id="7183" name="Google Shape;7183;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7"/>
          <p:cNvGrpSpPr/>
          <p:nvPr/>
        </p:nvGrpSpPr>
        <p:grpSpPr>
          <a:xfrm>
            <a:off x="4865407" y="3673341"/>
            <a:ext cx="349133" cy="349163"/>
            <a:chOff x="3497300" y="3955025"/>
            <a:chExt cx="295375" cy="295400"/>
          </a:xfrm>
        </p:grpSpPr>
        <p:sp>
          <p:nvSpPr>
            <p:cNvPr id="7192" name="Google Shape;7192;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67"/>
          <p:cNvGrpSpPr/>
          <p:nvPr/>
        </p:nvGrpSpPr>
        <p:grpSpPr>
          <a:xfrm>
            <a:off x="7089979" y="2749532"/>
            <a:ext cx="327739" cy="348631"/>
            <a:chOff x="5364750" y="3235150"/>
            <a:chExt cx="277275" cy="294950"/>
          </a:xfrm>
        </p:grpSpPr>
        <p:sp>
          <p:nvSpPr>
            <p:cNvPr id="7196" name="Google Shape;7196;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7"/>
          <p:cNvGrpSpPr/>
          <p:nvPr/>
        </p:nvGrpSpPr>
        <p:grpSpPr>
          <a:xfrm>
            <a:off x="7078337" y="3195868"/>
            <a:ext cx="351024" cy="351941"/>
            <a:chOff x="5355300" y="3598250"/>
            <a:chExt cx="296975" cy="297750"/>
          </a:xfrm>
        </p:grpSpPr>
        <p:sp>
          <p:nvSpPr>
            <p:cNvPr id="7205" name="Google Shape;7205;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7"/>
          <p:cNvGrpSpPr/>
          <p:nvPr/>
        </p:nvGrpSpPr>
        <p:grpSpPr>
          <a:xfrm>
            <a:off x="7082533" y="3734790"/>
            <a:ext cx="342632" cy="226264"/>
            <a:chOff x="5358450" y="4015675"/>
            <a:chExt cx="289875" cy="191425"/>
          </a:xfrm>
        </p:grpSpPr>
        <p:sp>
          <p:nvSpPr>
            <p:cNvPr id="7214" name="Google Shape;7214;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7"/>
          <p:cNvGrpSpPr/>
          <p:nvPr/>
        </p:nvGrpSpPr>
        <p:grpSpPr>
          <a:xfrm>
            <a:off x="6209015" y="4117322"/>
            <a:ext cx="351024" cy="325464"/>
            <a:chOff x="6543825" y="3202075"/>
            <a:chExt cx="296975" cy="275350"/>
          </a:xfrm>
        </p:grpSpPr>
        <p:sp>
          <p:nvSpPr>
            <p:cNvPr id="7219" name="Google Shape;7219;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67"/>
          <p:cNvGrpSpPr/>
          <p:nvPr/>
        </p:nvGrpSpPr>
        <p:grpSpPr>
          <a:xfrm>
            <a:off x="6615996" y="1397069"/>
            <a:ext cx="350079" cy="350079"/>
            <a:chOff x="2037825" y="3254050"/>
            <a:chExt cx="296175" cy="296175"/>
          </a:xfrm>
        </p:grpSpPr>
        <p:sp>
          <p:nvSpPr>
            <p:cNvPr id="7227" name="Google Shape;7227;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7"/>
          <p:cNvGrpSpPr/>
          <p:nvPr/>
        </p:nvGrpSpPr>
        <p:grpSpPr>
          <a:xfrm>
            <a:off x="6614135" y="1838236"/>
            <a:ext cx="353802" cy="348926"/>
            <a:chOff x="2034675" y="3617925"/>
            <a:chExt cx="299325" cy="295200"/>
          </a:xfrm>
        </p:grpSpPr>
        <p:sp>
          <p:nvSpPr>
            <p:cNvPr id="7234" name="Google Shape;7234;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67"/>
          <p:cNvGrpSpPr/>
          <p:nvPr/>
        </p:nvGrpSpPr>
        <p:grpSpPr>
          <a:xfrm>
            <a:off x="6615996" y="2284613"/>
            <a:ext cx="350079" cy="349133"/>
            <a:chOff x="2037825" y="3981825"/>
            <a:chExt cx="296175" cy="295375"/>
          </a:xfrm>
        </p:grpSpPr>
        <p:sp>
          <p:nvSpPr>
            <p:cNvPr id="7240" name="Google Shape;7240;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7"/>
          <p:cNvGrpSpPr/>
          <p:nvPr/>
        </p:nvGrpSpPr>
        <p:grpSpPr>
          <a:xfrm>
            <a:off x="5301014" y="2780929"/>
            <a:ext cx="350079" cy="285837"/>
            <a:chOff x="3860400" y="3254050"/>
            <a:chExt cx="296175" cy="241825"/>
          </a:xfrm>
        </p:grpSpPr>
        <p:sp>
          <p:nvSpPr>
            <p:cNvPr id="7244" name="Google Shape;7244;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7"/>
          <p:cNvGrpSpPr/>
          <p:nvPr/>
        </p:nvGrpSpPr>
        <p:grpSpPr>
          <a:xfrm>
            <a:off x="5300541" y="3196800"/>
            <a:ext cx="351024" cy="350079"/>
            <a:chOff x="3859600" y="3591950"/>
            <a:chExt cx="296975" cy="296175"/>
          </a:xfrm>
        </p:grpSpPr>
        <p:sp>
          <p:nvSpPr>
            <p:cNvPr id="7252" name="Google Shape;7252;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7"/>
          <p:cNvGrpSpPr/>
          <p:nvPr/>
        </p:nvGrpSpPr>
        <p:grpSpPr>
          <a:xfrm>
            <a:off x="5301014" y="3672883"/>
            <a:ext cx="350079" cy="350079"/>
            <a:chOff x="3860400" y="3955025"/>
            <a:chExt cx="296175" cy="296175"/>
          </a:xfrm>
        </p:grpSpPr>
        <p:sp>
          <p:nvSpPr>
            <p:cNvPr id="7256" name="Google Shape;7256;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7"/>
          <p:cNvGrpSpPr/>
          <p:nvPr/>
        </p:nvGrpSpPr>
        <p:grpSpPr>
          <a:xfrm>
            <a:off x="7516230" y="2749281"/>
            <a:ext cx="355664" cy="349133"/>
            <a:chOff x="5716825" y="3235950"/>
            <a:chExt cx="300900" cy="295375"/>
          </a:xfrm>
        </p:grpSpPr>
        <p:sp>
          <p:nvSpPr>
            <p:cNvPr id="7262" name="Google Shape;7262;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67"/>
          <p:cNvGrpSpPr/>
          <p:nvPr/>
        </p:nvGrpSpPr>
        <p:grpSpPr>
          <a:xfrm>
            <a:off x="7529261" y="3207969"/>
            <a:ext cx="329601" cy="327739"/>
            <a:chOff x="5727850" y="3609275"/>
            <a:chExt cx="278850" cy="277275"/>
          </a:xfrm>
        </p:grpSpPr>
        <p:sp>
          <p:nvSpPr>
            <p:cNvPr id="7267" name="Google Shape;7267;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7"/>
          <p:cNvGrpSpPr/>
          <p:nvPr/>
        </p:nvGrpSpPr>
        <p:grpSpPr>
          <a:xfrm>
            <a:off x="7540446" y="3673356"/>
            <a:ext cx="307231" cy="349133"/>
            <a:chOff x="5736525" y="3963700"/>
            <a:chExt cx="259925" cy="295375"/>
          </a:xfrm>
        </p:grpSpPr>
        <p:sp>
          <p:nvSpPr>
            <p:cNvPr id="7273" name="Google Shape;7273;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7"/>
          <p:cNvGrpSpPr/>
          <p:nvPr/>
        </p:nvGrpSpPr>
        <p:grpSpPr>
          <a:xfrm>
            <a:off x="6632026" y="4122683"/>
            <a:ext cx="351024" cy="350079"/>
            <a:chOff x="6553275" y="3604550"/>
            <a:chExt cx="296975" cy="296175"/>
          </a:xfrm>
        </p:grpSpPr>
        <p:sp>
          <p:nvSpPr>
            <p:cNvPr id="7281" name="Google Shape;7281;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7" name="Google Shape;7287;p6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288" name="Google Shape;7288;p6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92" name="Shape 7292"/>
        <p:cNvGrpSpPr/>
        <p:nvPr/>
      </p:nvGrpSpPr>
      <p:grpSpPr>
        <a:xfrm>
          <a:off x="0" y="0"/>
          <a:ext cx="0" cy="0"/>
          <a:chOff x="0" y="0"/>
          <a:chExt cx="0" cy="0"/>
        </a:xfrm>
      </p:grpSpPr>
      <p:grpSp>
        <p:nvGrpSpPr>
          <p:cNvPr id="7293" name="Google Shape;7293;p68"/>
          <p:cNvGrpSpPr/>
          <p:nvPr/>
        </p:nvGrpSpPr>
        <p:grpSpPr>
          <a:xfrm>
            <a:off x="859032" y="1380546"/>
            <a:ext cx="294401" cy="353645"/>
            <a:chOff x="-35814600" y="3202075"/>
            <a:chExt cx="242625" cy="291450"/>
          </a:xfrm>
        </p:grpSpPr>
        <p:sp>
          <p:nvSpPr>
            <p:cNvPr id="7294" name="Google Shape;7294;p6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8"/>
          <p:cNvGrpSpPr/>
          <p:nvPr/>
        </p:nvGrpSpPr>
        <p:grpSpPr>
          <a:xfrm>
            <a:off x="829410" y="1821466"/>
            <a:ext cx="353645" cy="353888"/>
            <a:chOff x="-35839800" y="3561025"/>
            <a:chExt cx="291450" cy="291650"/>
          </a:xfrm>
        </p:grpSpPr>
        <p:sp>
          <p:nvSpPr>
            <p:cNvPr id="7302" name="Google Shape;7302;p6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9" name="Google Shape;7309;p6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0" name="Google Shape;7310;p68"/>
          <p:cNvGrpSpPr/>
          <p:nvPr/>
        </p:nvGrpSpPr>
        <p:grpSpPr>
          <a:xfrm>
            <a:off x="3066955" y="1380546"/>
            <a:ext cx="353645" cy="353645"/>
            <a:chOff x="-34003850" y="3227275"/>
            <a:chExt cx="291450" cy="291450"/>
          </a:xfrm>
        </p:grpSpPr>
        <p:sp>
          <p:nvSpPr>
            <p:cNvPr id="7311" name="Google Shape;7311;p6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8"/>
          <p:cNvGrpSpPr/>
          <p:nvPr/>
        </p:nvGrpSpPr>
        <p:grpSpPr>
          <a:xfrm>
            <a:off x="3066485" y="1821238"/>
            <a:ext cx="354586" cy="354343"/>
            <a:chOff x="-34004625" y="3585850"/>
            <a:chExt cx="292225" cy="292025"/>
          </a:xfrm>
        </p:grpSpPr>
        <p:sp>
          <p:nvSpPr>
            <p:cNvPr id="7317" name="Google Shape;7317;p6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8"/>
          <p:cNvGrpSpPr/>
          <p:nvPr/>
        </p:nvGrpSpPr>
        <p:grpSpPr>
          <a:xfrm>
            <a:off x="3066000" y="2256439"/>
            <a:ext cx="355557" cy="354616"/>
            <a:chOff x="-34005425" y="3945575"/>
            <a:chExt cx="293025" cy="292250"/>
          </a:xfrm>
        </p:grpSpPr>
        <p:sp>
          <p:nvSpPr>
            <p:cNvPr id="7323" name="Google Shape;7323;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68"/>
          <p:cNvGrpSpPr/>
          <p:nvPr/>
        </p:nvGrpSpPr>
        <p:grpSpPr>
          <a:xfrm>
            <a:off x="1713099" y="2729615"/>
            <a:ext cx="358408" cy="355557"/>
            <a:chOff x="-32174975" y="3192625"/>
            <a:chExt cx="295375" cy="293025"/>
          </a:xfrm>
        </p:grpSpPr>
        <p:sp>
          <p:nvSpPr>
            <p:cNvPr id="7327" name="Google Shape;7327;p6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6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3" name="Google Shape;7333;p68"/>
          <p:cNvGrpSpPr/>
          <p:nvPr/>
        </p:nvGrpSpPr>
        <p:grpSpPr>
          <a:xfrm>
            <a:off x="3952249" y="2730570"/>
            <a:ext cx="354586" cy="353645"/>
            <a:chOff x="-30345325" y="3184750"/>
            <a:chExt cx="292225" cy="291450"/>
          </a:xfrm>
        </p:grpSpPr>
        <p:sp>
          <p:nvSpPr>
            <p:cNvPr id="7334" name="Google Shape;7334;p6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8"/>
          <p:cNvGrpSpPr/>
          <p:nvPr/>
        </p:nvGrpSpPr>
        <p:grpSpPr>
          <a:xfrm>
            <a:off x="1277001" y="1380546"/>
            <a:ext cx="353645" cy="353645"/>
            <a:chOff x="-35481425" y="3202075"/>
            <a:chExt cx="291450" cy="291450"/>
          </a:xfrm>
        </p:grpSpPr>
        <p:sp>
          <p:nvSpPr>
            <p:cNvPr id="7340" name="Google Shape;7340;p6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8"/>
          <p:cNvGrpSpPr/>
          <p:nvPr/>
        </p:nvGrpSpPr>
        <p:grpSpPr>
          <a:xfrm>
            <a:off x="1276531" y="1822072"/>
            <a:ext cx="354586" cy="352675"/>
            <a:chOff x="-35482200" y="3561225"/>
            <a:chExt cx="292225" cy="290650"/>
          </a:xfrm>
        </p:grpSpPr>
        <p:sp>
          <p:nvSpPr>
            <p:cNvPr id="7348" name="Google Shape;7348;p6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8"/>
          <p:cNvGrpSpPr/>
          <p:nvPr/>
        </p:nvGrpSpPr>
        <p:grpSpPr>
          <a:xfrm>
            <a:off x="1277001" y="2256940"/>
            <a:ext cx="353645" cy="353615"/>
            <a:chOff x="-35481425" y="3919600"/>
            <a:chExt cx="291450" cy="291425"/>
          </a:xfrm>
        </p:grpSpPr>
        <p:sp>
          <p:nvSpPr>
            <p:cNvPr id="7352" name="Google Shape;7352;p6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8"/>
          <p:cNvGrpSpPr/>
          <p:nvPr/>
        </p:nvGrpSpPr>
        <p:grpSpPr>
          <a:xfrm>
            <a:off x="3512636" y="1381031"/>
            <a:ext cx="357468" cy="352675"/>
            <a:chOff x="-33645475" y="3228075"/>
            <a:chExt cx="294600" cy="290650"/>
          </a:xfrm>
        </p:grpSpPr>
        <p:sp>
          <p:nvSpPr>
            <p:cNvPr id="7361" name="Google Shape;7361;p6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8"/>
          <p:cNvGrpSpPr/>
          <p:nvPr/>
        </p:nvGrpSpPr>
        <p:grpSpPr>
          <a:xfrm>
            <a:off x="3513606" y="1821116"/>
            <a:ext cx="355526" cy="354586"/>
            <a:chOff x="-33646250" y="3586425"/>
            <a:chExt cx="293000" cy="292225"/>
          </a:xfrm>
        </p:grpSpPr>
        <p:sp>
          <p:nvSpPr>
            <p:cNvPr id="7369" name="Google Shape;7369;p6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8"/>
          <p:cNvGrpSpPr/>
          <p:nvPr/>
        </p:nvGrpSpPr>
        <p:grpSpPr>
          <a:xfrm>
            <a:off x="3514076" y="2255969"/>
            <a:ext cx="354586" cy="355557"/>
            <a:chOff x="-33645475" y="3944800"/>
            <a:chExt cx="292225" cy="293025"/>
          </a:xfrm>
        </p:grpSpPr>
        <p:sp>
          <p:nvSpPr>
            <p:cNvPr id="7372" name="Google Shape;7372;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8"/>
          <p:cNvGrpSpPr/>
          <p:nvPr/>
        </p:nvGrpSpPr>
        <p:grpSpPr>
          <a:xfrm>
            <a:off x="2167295" y="2729706"/>
            <a:ext cx="352675" cy="355375"/>
            <a:chOff x="-31809525" y="3192625"/>
            <a:chExt cx="290650" cy="292875"/>
          </a:xfrm>
        </p:grpSpPr>
        <p:sp>
          <p:nvSpPr>
            <p:cNvPr id="7383" name="Google Shape;7383;p6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8"/>
          <p:cNvGrpSpPr/>
          <p:nvPr/>
        </p:nvGrpSpPr>
        <p:grpSpPr>
          <a:xfrm>
            <a:off x="2166810" y="3200258"/>
            <a:ext cx="353645" cy="355557"/>
            <a:chOff x="-31811100" y="3550975"/>
            <a:chExt cx="291450" cy="293025"/>
          </a:xfrm>
        </p:grpSpPr>
        <p:sp>
          <p:nvSpPr>
            <p:cNvPr id="7388" name="Google Shape;7388;p6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8"/>
          <p:cNvGrpSpPr/>
          <p:nvPr/>
        </p:nvGrpSpPr>
        <p:grpSpPr>
          <a:xfrm>
            <a:off x="2160606" y="3664562"/>
            <a:ext cx="366052" cy="356831"/>
            <a:chOff x="-31817400" y="3910025"/>
            <a:chExt cx="301675" cy="294075"/>
          </a:xfrm>
        </p:grpSpPr>
        <p:sp>
          <p:nvSpPr>
            <p:cNvPr id="7396" name="Google Shape;7396;p6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8"/>
          <p:cNvGrpSpPr/>
          <p:nvPr/>
        </p:nvGrpSpPr>
        <p:grpSpPr>
          <a:xfrm>
            <a:off x="3952234" y="3200743"/>
            <a:ext cx="354616" cy="354586"/>
            <a:chOff x="-30354000" y="3569100"/>
            <a:chExt cx="292250" cy="292225"/>
          </a:xfrm>
        </p:grpSpPr>
        <p:sp>
          <p:nvSpPr>
            <p:cNvPr id="7400" name="Google Shape;7400;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8"/>
          <p:cNvGrpSpPr/>
          <p:nvPr/>
        </p:nvGrpSpPr>
        <p:grpSpPr>
          <a:xfrm>
            <a:off x="1730812" y="1380546"/>
            <a:ext cx="342148" cy="353645"/>
            <a:chOff x="-35118325" y="3202075"/>
            <a:chExt cx="281975" cy="291450"/>
          </a:xfrm>
        </p:grpSpPr>
        <p:sp>
          <p:nvSpPr>
            <p:cNvPr id="7407" name="Google Shape;7407;p6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8"/>
          <p:cNvGrpSpPr/>
          <p:nvPr/>
        </p:nvGrpSpPr>
        <p:grpSpPr>
          <a:xfrm>
            <a:off x="1724593" y="1821799"/>
            <a:ext cx="354586" cy="353221"/>
            <a:chOff x="-35123050" y="3561225"/>
            <a:chExt cx="292225" cy="291100"/>
          </a:xfrm>
        </p:grpSpPr>
        <p:sp>
          <p:nvSpPr>
            <p:cNvPr id="7412" name="Google Shape;7412;p6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8"/>
          <p:cNvGrpSpPr/>
          <p:nvPr/>
        </p:nvGrpSpPr>
        <p:grpSpPr>
          <a:xfrm>
            <a:off x="1766652" y="2256940"/>
            <a:ext cx="270467" cy="353615"/>
            <a:chOff x="-35089175" y="3919600"/>
            <a:chExt cx="222900" cy="291425"/>
          </a:xfrm>
        </p:grpSpPr>
        <p:sp>
          <p:nvSpPr>
            <p:cNvPr id="7415" name="Google Shape;7415;p6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8"/>
          <p:cNvGrpSpPr/>
          <p:nvPr/>
        </p:nvGrpSpPr>
        <p:grpSpPr>
          <a:xfrm>
            <a:off x="3963648" y="1380303"/>
            <a:ext cx="336445" cy="354131"/>
            <a:chOff x="-33277650" y="3226875"/>
            <a:chExt cx="277275" cy="291850"/>
          </a:xfrm>
        </p:grpSpPr>
        <p:sp>
          <p:nvSpPr>
            <p:cNvPr id="7418" name="Google Shape;7418;p6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8"/>
          <p:cNvGrpSpPr/>
          <p:nvPr/>
        </p:nvGrpSpPr>
        <p:grpSpPr>
          <a:xfrm>
            <a:off x="3955048" y="1821587"/>
            <a:ext cx="353645" cy="353645"/>
            <a:chOff x="-33286325" y="3586425"/>
            <a:chExt cx="291450" cy="291450"/>
          </a:xfrm>
        </p:grpSpPr>
        <p:sp>
          <p:nvSpPr>
            <p:cNvPr id="7426" name="Google Shape;7426;p6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68"/>
          <p:cNvGrpSpPr/>
          <p:nvPr/>
        </p:nvGrpSpPr>
        <p:grpSpPr>
          <a:xfrm>
            <a:off x="3955048" y="2255969"/>
            <a:ext cx="353645" cy="355557"/>
            <a:chOff x="-33286325" y="3944800"/>
            <a:chExt cx="291450" cy="293025"/>
          </a:xfrm>
        </p:grpSpPr>
        <p:sp>
          <p:nvSpPr>
            <p:cNvPr id="7432" name="Google Shape;7432;p6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8"/>
          <p:cNvGrpSpPr/>
          <p:nvPr/>
        </p:nvGrpSpPr>
        <p:grpSpPr>
          <a:xfrm>
            <a:off x="2613445" y="2729129"/>
            <a:ext cx="353645" cy="356527"/>
            <a:chOff x="-31452725" y="3191825"/>
            <a:chExt cx="291450" cy="293825"/>
          </a:xfrm>
        </p:grpSpPr>
        <p:sp>
          <p:nvSpPr>
            <p:cNvPr id="7437" name="Google Shape;7437;p6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8"/>
          <p:cNvGrpSpPr/>
          <p:nvPr/>
        </p:nvGrpSpPr>
        <p:grpSpPr>
          <a:xfrm>
            <a:off x="2612975" y="3200744"/>
            <a:ext cx="354586" cy="354586"/>
            <a:chOff x="-31452725" y="3551775"/>
            <a:chExt cx="292225" cy="292225"/>
          </a:xfrm>
        </p:grpSpPr>
        <p:sp>
          <p:nvSpPr>
            <p:cNvPr id="7442" name="Google Shape;7442;p6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8"/>
          <p:cNvGrpSpPr/>
          <p:nvPr/>
        </p:nvGrpSpPr>
        <p:grpSpPr>
          <a:xfrm>
            <a:off x="2611534" y="3664729"/>
            <a:ext cx="357468" cy="356497"/>
            <a:chOff x="-31455100" y="3909350"/>
            <a:chExt cx="294600" cy="293800"/>
          </a:xfrm>
        </p:grpSpPr>
        <p:sp>
          <p:nvSpPr>
            <p:cNvPr id="7447" name="Google Shape;7447;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8"/>
          <p:cNvGrpSpPr/>
          <p:nvPr/>
        </p:nvGrpSpPr>
        <p:grpSpPr>
          <a:xfrm>
            <a:off x="3952719" y="3665684"/>
            <a:ext cx="353645" cy="354586"/>
            <a:chOff x="-30345325" y="3918800"/>
            <a:chExt cx="291450" cy="292225"/>
          </a:xfrm>
        </p:grpSpPr>
        <p:sp>
          <p:nvSpPr>
            <p:cNvPr id="7450" name="Google Shape;7450;p6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8"/>
          <p:cNvGrpSpPr/>
          <p:nvPr/>
        </p:nvGrpSpPr>
        <p:grpSpPr>
          <a:xfrm>
            <a:off x="2172184" y="1821587"/>
            <a:ext cx="353645" cy="353645"/>
            <a:chOff x="-34763900" y="3561225"/>
            <a:chExt cx="291450" cy="291450"/>
          </a:xfrm>
        </p:grpSpPr>
        <p:sp>
          <p:nvSpPr>
            <p:cNvPr id="7456" name="Google Shape;7456;p6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6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68"/>
          <p:cNvGrpSpPr/>
          <p:nvPr/>
        </p:nvGrpSpPr>
        <p:grpSpPr>
          <a:xfrm>
            <a:off x="827081" y="2730099"/>
            <a:ext cx="354586" cy="354586"/>
            <a:chOff x="-32927950" y="3227275"/>
            <a:chExt cx="292225" cy="292225"/>
          </a:xfrm>
        </p:grpSpPr>
        <p:sp>
          <p:nvSpPr>
            <p:cNvPr id="7461" name="Google Shape;7461;p6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8"/>
          <p:cNvGrpSpPr/>
          <p:nvPr/>
        </p:nvGrpSpPr>
        <p:grpSpPr>
          <a:xfrm>
            <a:off x="826596" y="3201213"/>
            <a:ext cx="355557" cy="353645"/>
            <a:chOff x="-32927950" y="3586425"/>
            <a:chExt cx="293025" cy="291450"/>
          </a:xfrm>
        </p:grpSpPr>
        <p:sp>
          <p:nvSpPr>
            <p:cNvPr id="7467" name="Google Shape;7467;p6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8"/>
          <p:cNvGrpSpPr/>
          <p:nvPr/>
        </p:nvGrpSpPr>
        <p:grpSpPr>
          <a:xfrm>
            <a:off x="827081" y="3665198"/>
            <a:ext cx="354586" cy="355557"/>
            <a:chOff x="-32927950" y="3944800"/>
            <a:chExt cx="292225" cy="293025"/>
          </a:xfrm>
        </p:grpSpPr>
        <p:sp>
          <p:nvSpPr>
            <p:cNvPr id="7473" name="Google Shape;7473;p6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8"/>
          <p:cNvGrpSpPr/>
          <p:nvPr/>
        </p:nvGrpSpPr>
        <p:grpSpPr>
          <a:xfrm>
            <a:off x="3055873" y="2730449"/>
            <a:ext cx="354586" cy="353888"/>
            <a:chOff x="-31094350" y="3194000"/>
            <a:chExt cx="292225" cy="291650"/>
          </a:xfrm>
        </p:grpSpPr>
        <p:sp>
          <p:nvSpPr>
            <p:cNvPr id="7483" name="Google Shape;7483;p6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8"/>
          <p:cNvGrpSpPr/>
          <p:nvPr/>
        </p:nvGrpSpPr>
        <p:grpSpPr>
          <a:xfrm>
            <a:off x="3056343" y="3200941"/>
            <a:ext cx="353645" cy="354191"/>
            <a:chOff x="-31093575" y="3552550"/>
            <a:chExt cx="291450" cy="291900"/>
          </a:xfrm>
        </p:grpSpPr>
        <p:sp>
          <p:nvSpPr>
            <p:cNvPr id="7492" name="Google Shape;7492;p6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8"/>
          <p:cNvGrpSpPr/>
          <p:nvPr/>
        </p:nvGrpSpPr>
        <p:grpSpPr>
          <a:xfrm>
            <a:off x="2182711" y="1380546"/>
            <a:ext cx="332593" cy="353645"/>
            <a:chOff x="-34755225" y="3202075"/>
            <a:chExt cx="274100" cy="291450"/>
          </a:xfrm>
        </p:grpSpPr>
        <p:sp>
          <p:nvSpPr>
            <p:cNvPr id="7497" name="Google Shape;7497;p6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8"/>
          <p:cNvGrpSpPr/>
          <p:nvPr/>
        </p:nvGrpSpPr>
        <p:grpSpPr>
          <a:xfrm>
            <a:off x="3056343" y="3666169"/>
            <a:ext cx="353645" cy="353615"/>
            <a:chOff x="-31093575" y="3911725"/>
            <a:chExt cx="291450" cy="291425"/>
          </a:xfrm>
        </p:grpSpPr>
        <p:sp>
          <p:nvSpPr>
            <p:cNvPr id="7505" name="Google Shape;7505;p6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8"/>
          <p:cNvGrpSpPr/>
          <p:nvPr/>
        </p:nvGrpSpPr>
        <p:grpSpPr>
          <a:xfrm>
            <a:off x="2165773" y="4123136"/>
            <a:ext cx="356497" cy="354586"/>
            <a:chOff x="-29946000" y="3183175"/>
            <a:chExt cx="293800" cy="292225"/>
          </a:xfrm>
        </p:grpSpPr>
        <p:sp>
          <p:nvSpPr>
            <p:cNvPr id="7508" name="Google Shape;7508;p6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8"/>
          <p:cNvGrpSpPr/>
          <p:nvPr/>
        </p:nvGrpSpPr>
        <p:grpSpPr>
          <a:xfrm>
            <a:off x="2610305" y="1380289"/>
            <a:ext cx="358408" cy="354161"/>
            <a:chOff x="-34408675" y="3202075"/>
            <a:chExt cx="295375" cy="291875"/>
          </a:xfrm>
        </p:grpSpPr>
        <p:sp>
          <p:nvSpPr>
            <p:cNvPr id="7515" name="Google Shape;7515;p6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8"/>
          <p:cNvGrpSpPr/>
          <p:nvPr/>
        </p:nvGrpSpPr>
        <p:grpSpPr>
          <a:xfrm>
            <a:off x="2612216" y="1820283"/>
            <a:ext cx="354586" cy="356254"/>
            <a:chOff x="-34405525" y="3558075"/>
            <a:chExt cx="292225" cy="293600"/>
          </a:xfrm>
        </p:grpSpPr>
        <p:sp>
          <p:nvSpPr>
            <p:cNvPr id="7520" name="Google Shape;7520;p6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8"/>
          <p:cNvGrpSpPr/>
          <p:nvPr/>
        </p:nvGrpSpPr>
        <p:grpSpPr>
          <a:xfrm>
            <a:off x="2611730" y="2256940"/>
            <a:ext cx="355557" cy="353615"/>
            <a:chOff x="-34406325" y="3919600"/>
            <a:chExt cx="293025" cy="291425"/>
          </a:xfrm>
        </p:grpSpPr>
        <p:sp>
          <p:nvSpPr>
            <p:cNvPr id="7524" name="Google Shape;7524;p6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68"/>
          <p:cNvGrpSpPr/>
          <p:nvPr/>
        </p:nvGrpSpPr>
        <p:grpSpPr>
          <a:xfrm>
            <a:off x="1275628" y="2736303"/>
            <a:ext cx="353645" cy="342179"/>
            <a:chOff x="-32568800" y="3232000"/>
            <a:chExt cx="291450" cy="282000"/>
          </a:xfrm>
        </p:grpSpPr>
        <p:sp>
          <p:nvSpPr>
            <p:cNvPr id="7532" name="Google Shape;7532;p6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8"/>
          <p:cNvGrpSpPr/>
          <p:nvPr/>
        </p:nvGrpSpPr>
        <p:grpSpPr>
          <a:xfrm>
            <a:off x="1275158" y="3201213"/>
            <a:ext cx="354586" cy="353645"/>
            <a:chOff x="-32569575" y="3586425"/>
            <a:chExt cx="292225" cy="291450"/>
          </a:xfrm>
        </p:grpSpPr>
        <p:sp>
          <p:nvSpPr>
            <p:cNvPr id="7535" name="Google Shape;7535;p6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8"/>
          <p:cNvGrpSpPr/>
          <p:nvPr/>
        </p:nvGrpSpPr>
        <p:grpSpPr>
          <a:xfrm>
            <a:off x="1266073" y="3665805"/>
            <a:ext cx="372756" cy="354343"/>
            <a:chOff x="-32576675" y="3944600"/>
            <a:chExt cx="307200" cy="292025"/>
          </a:xfrm>
        </p:grpSpPr>
        <p:sp>
          <p:nvSpPr>
            <p:cNvPr id="7538" name="Google Shape;7538;p6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8"/>
          <p:cNvGrpSpPr/>
          <p:nvPr/>
        </p:nvGrpSpPr>
        <p:grpSpPr>
          <a:xfrm>
            <a:off x="3511040" y="2730100"/>
            <a:ext cx="354586" cy="354586"/>
            <a:chOff x="-30735200" y="3192625"/>
            <a:chExt cx="292225" cy="292225"/>
          </a:xfrm>
        </p:grpSpPr>
        <p:sp>
          <p:nvSpPr>
            <p:cNvPr id="7541" name="Google Shape;7541;p6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8"/>
          <p:cNvGrpSpPr/>
          <p:nvPr/>
        </p:nvGrpSpPr>
        <p:grpSpPr>
          <a:xfrm>
            <a:off x="3511040" y="3201532"/>
            <a:ext cx="354586" cy="353008"/>
            <a:chOff x="-30735200" y="3552550"/>
            <a:chExt cx="292225" cy="290925"/>
          </a:xfrm>
        </p:grpSpPr>
        <p:sp>
          <p:nvSpPr>
            <p:cNvPr id="7549" name="Google Shape;7549;p6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8"/>
          <p:cNvGrpSpPr/>
          <p:nvPr/>
        </p:nvGrpSpPr>
        <p:grpSpPr>
          <a:xfrm>
            <a:off x="3511040" y="3666154"/>
            <a:ext cx="354586" cy="353645"/>
            <a:chOff x="-30735200" y="3910925"/>
            <a:chExt cx="292225" cy="291450"/>
          </a:xfrm>
        </p:grpSpPr>
        <p:sp>
          <p:nvSpPr>
            <p:cNvPr id="7552" name="Google Shape;7552;p6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4" name="Google Shape;7554;p6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5" name="Google Shape;7555;p68"/>
          <p:cNvGrpSpPr/>
          <p:nvPr/>
        </p:nvGrpSpPr>
        <p:grpSpPr>
          <a:xfrm>
            <a:off x="4864547" y="1375808"/>
            <a:ext cx="358971" cy="359224"/>
            <a:chOff x="-57956275" y="3197925"/>
            <a:chExt cx="319000" cy="319225"/>
          </a:xfrm>
        </p:grpSpPr>
        <p:sp>
          <p:nvSpPr>
            <p:cNvPr id="7556" name="Google Shape;7556;p6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8"/>
          <p:cNvGrpSpPr/>
          <p:nvPr/>
        </p:nvGrpSpPr>
        <p:grpSpPr>
          <a:xfrm>
            <a:off x="4886701" y="1832234"/>
            <a:ext cx="314662" cy="358971"/>
            <a:chOff x="-57940525" y="3590375"/>
            <a:chExt cx="279625" cy="319000"/>
          </a:xfrm>
        </p:grpSpPr>
        <p:sp>
          <p:nvSpPr>
            <p:cNvPr id="7564" name="Google Shape;7564;p6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8"/>
          <p:cNvGrpSpPr/>
          <p:nvPr/>
        </p:nvGrpSpPr>
        <p:grpSpPr>
          <a:xfrm>
            <a:off x="4857582" y="2273605"/>
            <a:ext cx="358099" cy="358999"/>
            <a:chOff x="-57959425" y="3982600"/>
            <a:chExt cx="318225" cy="319025"/>
          </a:xfrm>
        </p:grpSpPr>
        <p:sp>
          <p:nvSpPr>
            <p:cNvPr id="7570" name="Google Shape;7570;p6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8"/>
          <p:cNvGrpSpPr/>
          <p:nvPr/>
        </p:nvGrpSpPr>
        <p:grpSpPr>
          <a:xfrm>
            <a:off x="7057749" y="1376934"/>
            <a:ext cx="357226" cy="357226"/>
            <a:chOff x="-55987225" y="3198925"/>
            <a:chExt cx="317450" cy="317450"/>
          </a:xfrm>
        </p:grpSpPr>
        <p:sp>
          <p:nvSpPr>
            <p:cNvPr id="7575" name="Google Shape;7575;p6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68"/>
          <p:cNvGrpSpPr/>
          <p:nvPr/>
        </p:nvGrpSpPr>
        <p:grpSpPr>
          <a:xfrm>
            <a:off x="7057749" y="1832965"/>
            <a:ext cx="357226" cy="357367"/>
            <a:chOff x="-55987225" y="3591025"/>
            <a:chExt cx="317450" cy="317575"/>
          </a:xfrm>
        </p:grpSpPr>
        <p:sp>
          <p:nvSpPr>
            <p:cNvPr id="7580" name="Google Shape;7580;p6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8"/>
          <p:cNvGrpSpPr/>
          <p:nvPr/>
        </p:nvGrpSpPr>
        <p:grpSpPr>
          <a:xfrm>
            <a:off x="7071665" y="2273605"/>
            <a:ext cx="358999" cy="358999"/>
            <a:chOff x="-55988800" y="3982600"/>
            <a:chExt cx="319025" cy="319025"/>
          </a:xfrm>
        </p:grpSpPr>
        <p:sp>
          <p:nvSpPr>
            <p:cNvPr id="7586" name="Google Shape;7586;p6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8"/>
          <p:cNvGrpSpPr/>
          <p:nvPr/>
        </p:nvGrpSpPr>
        <p:grpSpPr>
          <a:xfrm>
            <a:off x="5730184" y="2731562"/>
            <a:ext cx="356326" cy="358971"/>
            <a:chOff x="-54026025" y="3192625"/>
            <a:chExt cx="316650" cy="319000"/>
          </a:xfrm>
        </p:grpSpPr>
        <p:sp>
          <p:nvSpPr>
            <p:cNvPr id="7592" name="Google Shape;7592;p6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8"/>
          <p:cNvGrpSpPr/>
          <p:nvPr/>
        </p:nvGrpSpPr>
        <p:grpSpPr>
          <a:xfrm>
            <a:off x="5750130" y="3202536"/>
            <a:ext cx="316434" cy="358099"/>
            <a:chOff x="-54007925" y="3584850"/>
            <a:chExt cx="281200" cy="318225"/>
          </a:xfrm>
        </p:grpSpPr>
        <p:sp>
          <p:nvSpPr>
            <p:cNvPr id="7601" name="Google Shape;7601;p6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8"/>
          <p:cNvGrpSpPr/>
          <p:nvPr/>
        </p:nvGrpSpPr>
        <p:grpSpPr>
          <a:xfrm>
            <a:off x="5750130" y="3664421"/>
            <a:ext cx="316434" cy="358914"/>
            <a:chOff x="-54007925" y="3975575"/>
            <a:chExt cx="281200" cy="318950"/>
          </a:xfrm>
        </p:grpSpPr>
        <p:sp>
          <p:nvSpPr>
            <p:cNvPr id="7608" name="Google Shape;7608;p6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8"/>
          <p:cNvGrpSpPr/>
          <p:nvPr/>
        </p:nvGrpSpPr>
        <p:grpSpPr>
          <a:xfrm>
            <a:off x="7984996" y="2748891"/>
            <a:ext cx="274770" cy="358492"/>
            <a:chOff x="-52005775" y="3208025"/>
            <a:chExt cx="244175" cy="318575"/>
          </a:xfrm>
        </p:grpSpPr>
        <p:sp>
          <p:nvSpPr>
            <p:cNvPr id="7613" name="Google Shape;7613;p6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8"/>
          <p:cNvGrpSpPr/>
          <p:nvPr/>
        </p:nvGrpSpPr>
        <p:grpSpPr>
          <a:xfrm>
            <a:off x="5291462" y="1376934"/>
            <a:ext cx="358099" cy="358099"/>
            <a:chOff x="-57568775" y="3198925"/>
            <a:chExt cx="318225" cy="318225"/>
          </a:xfrm>
        </p:grpSpPr>
        <p:sp>
          <p:nvSpPr>
            <p:cNvPr id="7625" name="Google Shape;7625;p6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8"/>
          <p:cNvGrpSpPr/>
          <p:nvPr/>
        </p:nvGrpSpPr>
        <p:grpSpPr>
          <a:xfrm>
            <a:off x="5313181" y="1832234"/>
            <a:ext cx="314662" cy="358099"/>
            <a:chOff x="-57549075" y="3590375"/>
            <a:chExt cx="279625" cy="318225"/>
          </a:xfrm>
        </p:grpSpPr>
        <p:sp>
          <p:nvSpPr>
            <p:cNvPr id="7632" name="Google Shape;7632;p6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8"/>
          <p:cNvGrpSpPr/>
          <p:nvPr/>
        </p:nvGrpSpPr>
        <p:grpSpPr>
          <a:xfrm>
            <a:off x="5305378" y="2273605"/>
            <a:ext cx="359871" cy="359871"/>
            <a:chOff x="-57570350" y="3982600"/>
            <a:chExt cx="319800" cy="319800"/>
          </a:xfrm>
        </p:grpSpPr>
        <p:sp>
          <p:nvSpPr>
            <p:cNvPr id="7637" name="Google Shape;7637;p6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8"/>
          <p:cNvGrpSpPr/>
          <p:nvPr/>
        </p:nvGrpSpPr>
        <p:grpSpPr>
          <a:xfrm>
            <a:off x="7520416" y="1376033"/>
            <a:ext cx="314662" cy="358999"/>
            <a:chOff x="-55576850" y="3198125"/>
            <a:chExt cx="279625" cy="319025"/>
          </a:xfrm>
        </p:grpSpPr>
        <p:sp>
          <p:nvSpPr>
            <p:cNvPr id="7642" name="Google Shape;7642;p6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8"/>
          <p:cNvGrpSpPr/>
          <p:nvPr/>
        </p:nvGrpSpPr>
        <p:grpSpPr>
          <a:xfrm>
            <a:off x="7497812" y="1832009"/>
            <a:ext cx="359871" cy="358324"/>
            <a:chOff x="-55596550" y="3590175"/>
            <a:chExt cx="319800" cy="318425"/>
          </a:xfrm>
        </p:grpSpPr>
        <p:sp>
          <p:nvSpPr>
            <p:cNvPr id="7647" name="Google Shape;7647;p6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8"/>
          <p:cNvGrpSpPr/>
          <p:nvPr/>
        </p:nvGrpSpPr>
        <p:grpSpPr>
          <a:xfrm>
            <a:off x="7513049" y="2273351"/>
            <a:ext cx="358999" cy="359252"/>
            <a:chOff x="-55595775" y="3982375"/>
            <a:chExt cx="319025" cy="319250"/>
          </a:xfrm>
        </p:grpSpPr>
        <p:sp>
          <p:nvSpPr>
            <p:cNvPr id="7652" name="Google Shape;7652;p6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8"/>
          <p:cNvGrpSpPr/>
          <p:nvPr/>
        </p:nvGrpSpPr>
        <p:grpSpPr>
          <a:xfrm>
            <a:off x="6170232" y="2731562"/>
            <a:ext cx="358999" cy="358099"/>
            <a:chOff x="-53635375" y="3192625"/>
            <a:chExt cx="319025" cy="318225"/>
          </a:xfrm>
        </p:grpSpPr>
        <p:sp>
          <p:nvSpPr>
            <p:cNvPr id="7659" name="Google Shape;7659;p6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8"/>
          <p:cNvGrpSpPr/>
          <p:nvPr/>
        </p:nvGrpSpPr>
        <p:grpSpPr>
          <a:xfrm>
            <a:off x="6192401" y="3202536"/>
            <a:ext cx="314662" cy="358999"/>
            <a:chOff x="-53615675" y="3584850"/>
            <a:chExt cx="279625" cy="319025"/>
          </a:xfrm>
        </p:grpSpPr>
        <p:sp>
          <p:nvSpPr>
            <p:cNvPr id="7663" name="Google Shape;7663;p6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8"/>
          <p:cNvGrpSpPr/>
          <p:nvPr/>
        </p:nvGrpSpPr>
        <p:grpSpPr>
          <a:xfrm>
            <a:off x="6170246" y="3665461"/>
            <a:ext cx="358971" cy="357874"/>
            <a:chOff x="-53634575" y="3976500"/>
            <a:chExt cx="319000" cy="318025"/>
          </a:xfrm>
        </p:grpSpPr>
        <p:sp>
          <p:nvSpPr>
            <p:cNvPr id="7667" name="Google Shape;7667;p6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8"/>
          <p:cNvGrpSpPr/>
          <p:nvPr/>
        </p:nvGrpSpPr>
        <p:grpSpPr>
          <a:xfrm>
            <a:off x="7965050" y="3208415"/>
            <a:ext cx="314662" cy="358436"/>
            <a:chOff x="-52023900" y="3590075"/>
            <a:chExt cx="279625" cy="318525"/>
          </a:xfrm>
        </p:grpSpPr>
        <p:sp>
          <p:nvSpPr>
            <p:cNvPr id="7676" name="Google Shape;7676;p6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8"/>
          <p:cNvGrpSpPr/>
          <p:nvPr/>
        </p:nvGrpSpPr>
        <p:grpSpPr>
          <a:xfrm>
            <a:off x="5728292" y="1376934"/>
            <a:ext cx="358971" cy="358971"/>
            <a:chOff x="-57173375" y="3198925"/>
            <a:chExt cx="319000" cy="319000"/>
          </a:xfrm>
        </p:grpSpPr>
        <p:sp>
          <p:nvSpPr>
            <p:cNvPr id="7684" name="Google Shape;7684;p6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8"/>
          <p:cNvGrpSpPr/>
          <p:nvPr/>
        </p:nvGrpSpPr>
        <p:grpSpPr>
          <a:xfrm>
            <a:off x="5729178" y="1854374"/>
            <a:ext cx="357198" cy="314690"/>
            <a:chOff x="-57176525" y="3610050"/>
            <a:chExt cx="317425" cy="279650"/>
          </a:xfrm>
        </p:grpSpPr>
        <p:sp>
          <p:nvSpPr>
            <p:cNvPr id="7689" name="Google Shape;7689;p6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8"/>
          <p:cNvGrpSpPr/>
          <p:nvPr/>
        </p:nvGrpSpPr>
        <p:grpSpPr>
          <a:xfrm>
            <a:off x="7939633" y="1376934"/>
            <a:ext cx="358099" cy="356326"/>
            <a:chOff x="-55202750" y="3198925"/>
            <a:chExt cx="318225" cy="316650"/>
          </a:xfrm>
        </p:grpSpPr>
        <p:sp>
          <p:nvSpPr>
            <p:cNvPr id="7695" name="Google Shape;7695;p6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8"/>
          <p:cNvGrpSpPr/>
          <p:nvPr/>
        </p:nvGrpSpPr>
        <p:grpSpPr>
          <a:xfrm>
            <a:off x="7950267" y="1832234"/>
            <a:ext cx="336830" cy="358099"/>
            <a:chOff x="-55194875" y="3590375"/>
            <a:chExt cx="299325" cy="318225"/>
          </a:xfrm>
        </p:grpSpPr>
        <p:sp>
          <p:nvSpPr>
            <p:cNvPr id="7698" name="Google Shape;7698;p6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8"/>
          <p:cNvGrpSpPr/>
          <p:nvPr/>
        </p:nvGrpSpPr>
        <p:grpSpPr>
          <a:xfrm>
            <a:off x="7954884" y="2274505"/>
            <a:ext cx="357198" cy="357198"/>
            <a:chOff x="-55203525" y="3983400"/>
            <a:chExt cx="317425" cy="317425"/>
          </a:xfrm>
        </p:grpSpPr>
        <p:sp>
          <p:nvSpPr>
            <p:cNvPr id="7704" name="Google Shape;7704;p6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8"/>
          <p:cNvGrpSpPr/>
          <p:nvPr/>
        </p:nvGrpSpPr>
        <p:grpSpPr>
          <a:xfrm>
            <a:off x="6621365" y="2731562"/>
            <a:ext cx="335930" cy="358971"/>
            <a:chOff x="-53232900" y="3192625"/>
            <a:chExt cx="298525" cy="319000"/>
          </a:xfrm>
        </p:grpSpPr>
        <p:sp>
          <p:nvSpPr>
            <p:cNvPr id="7708" name="Google Shape;7708;p6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8"/>
          <p:cNvGrpSpPr/>
          <p:nvPr/>
        </p:nvGrpSpPr>
        <p:grpSpPr>
          <a:xfrm>
            <a:off x="6610731" y="3202536"/>
            <a:ext cx="357198" cy="356326"/>
            <a:chOff x="-53242350" y="3584850"/>
            <a:chExt cx="317425" cy="316650"/>
          </a:xfrm>
        </p:grpSpPr>
        <p:sp>
          <p:nvSpPr>
            <p:cNvPr id="7717" name="Google Shape;7717;p6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8"/>
          <p:cNvGrpSpPr/>
          <p:nvPr/>
        </p:nvGrpSpPr>
        <p:grpSpPr>
          <a:xfrm>
            <a:off x="6631999" y="3665236"/>
            <a:ext cx="314662" cy="358999"/>
            <a:chOff x="-53224225" y="3976300"/>
            <a:chExt cx="279625" cy="319025"/>
          </a:xfrm>
        </p:grpSpPr>
        <p:sp>
          <p:nvSpPr>
            <p:cNvPr id="7723" name="Google Shape;7723;p6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8"/>
          <p:cNvGrpSpPr/>
          <p:nvPr/>
        </p:nvGrpSpPr>
        <p:grpSpPr>
          <a:xfrm>
            <a:off x="7942896" y="3672917"/>
            <a:ext cx="358971" cy="358408"/>
            <a:chOff x="-52043575" y="3983125"/>
            <a:chExt cx="319000" cy="318500"/>
          </a:xfrm>
        </p:grpSpPr>
        <p:sp>
          <p:nvSpPr>
            <p:cNvPr id="7731" name="Google Shape;7731;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68"/>
          <p:cNvGrpSpPr/>
          <p:nvPr/>
        </p:nvGrpSpPr>
        <p:grpSpPr>
          <a:xfrm>
            <a:off x="6196836" y="1376934"/>
            <a:ext cx="314662" cy="358971"/>
            <a:chOff x="-56766175" y="3198925"/>
            <a:chExt cx="279625" cy="319000"/>
          </a:xfrm>
        </p:grpSpPr>
        <p:sp>
          <p:nvSpPr>
            <p:cNvPr id="7741" name="Google Shape;7741;p6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8"/>
          <p:cNvGrpSpPr/>
          <p:nvPr/>
        </p:nvGrpSpPr>
        <p:grpSpPr>
          <a:xfrm>
            <a:off x="6195950" y="1832234"/>
            <a:ext cx="316434" cy="358099"/>
            <a:chOff x="-56766175" y="3590375"/>
            <a:chExt cx="281200" cy="318225"/>
          </a:xfrm>
        </p:grpSpPr>
        <p:sp>
          <p:nvSpPr>
            <p:cNvPr id="7749" name="Google Shape;7749;p6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8"/>
          <p:cNvGrpSpPr/>
          <p:nvPr/>
        </p:nvGrpSpPr>
        <p:grpSpPr>
          <a:xfrm>
            <a:off x="6232906" y="2273605"/>
            <a:ext cx="272126" cy="358099"/>
            <a:chOff x="-56747275" y="3982600"/>
            <a:chExt cx="241825" cy="318225"/>
          </a:xfrm>
        </p:grpSpPr>
        <p:sp>
          <p:nvSpPr>
            <p:cNvPr id="7754" name="Google Shape;7754;p6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68"/>
          <p:cNvGrpSpPr/>
          <p:nvPr/>
        </p:nvGrpSpPr>
        <p:grpSpPr>
          <a:xfrm>
            <a:off x="4840657" y="3215842"/>
            <a:ext cx="358999" cy="342991"/>
            <a:chOff x="-54812875" y="3596675"/>
            <a:chExt cx="319025" cy="304800"/>
          </a:xfrm>
        </p:grpSpPr>
        <p:sp>
          <p:nvSpPr>
            <p:cNvPr id="7762" name="Google Shape;7762;p6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9" name="Google Shape;7769;p6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68"/>
          <p:cNvGrpSpPr/>
          <p:nvPr/>
        </p:nvGrpSpPr>
        <p:grpSpPr>
          <a:xfrm>
            <a:off x="4862826" y="3672326"/>
            <a:ext cx="314662" cy="358099"/>
            <a:chOff x="-54793175" y="3982600"/>
            <a:chExt cx="279625" cy="318225"/>
          </a:xfrm>
        </p:grpSpPr>
        <p:sp>
          <p:nvSpPr>
            <p:cNvPr id="7772" name="Google Shape;7772;p6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8"/>
          <p:cNvGrpSpPr/>
          <p:nvPr/>
        </p:nvGrpSpPr>
        <p:grpSpPr>
          <a:xfrm>
            <a:off x="7074284" y="2731562"/>
            <a:ext cx="314662" cy="358099"/>
            <a:chOff x="-52832000" y="3192625"/>
            <a:chExt cx="279625" cy="318225"/>
          </a:xfrm>
        </p:grpSpPr>
        <p:sp>
          <p:nvSpPr>
            <p:cNvPr id="7780" name="Google Shape;7780;p6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8"/>
          <p:cNvGrpSpPr/>
          <p:nvPr/>
        </p:nvGrpSpPr>
        <p:grpSpPr>
          <a:xfrm>
            <a:off x="5760817" y="2272929"/>
            <a:ext cx="323524" cy="358774"/>
            <a:chOff x="-57162350" y="3982000"/>
            <a:chExt cx="287500" cy="318825"/>
          </a:xfrm>
        </p:grpSpPr>
        <p:sp>
          <p:nvSpPr>
            <p:cNvPr id="7789" name="Google Shape;7789;p6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8"/>
          <p:cNvGrpSpPr/>
          <p:nvPr/>
        </p:nvGrpSpPr>
        <p:grpSpPr>
          <a:xfrm>
            <a:off x="7052130" y="3203436"/>
            <a:ext cx="358971" cy="357198"/>
            <a:chOff x="-52851675" y="3585650"/>
            <a:chExt cx="319000" cy="317425"/>
          </a:xfrm>
        </p:grpSpPr>
        <p:sp>
          <p:nvSpPr>
            <p:cNvPr id="7798" name="Google Shape;7798;p6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8"/>
          <p:cNvGrpSpPr/>
          <p:nvPr/>
        </p:nvGrpSpPr>
        <p:grpSpPr>
          <a:xfrm>
            <a:off x="7074284" y="3665236"/>
            <a:ext cx="314662" cy="358999"/>
            <a:chOff x="-52832000" y="3976300"/>
            <a:chExt cx="279625" cy="319025"/>
          </a:xfrm>
        </p:grpSpPr>
        <p:sp>
          <p:nvSpPr>
            <p:cNvPr id="7805" name="Google Shape;7805;p6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68"/>
          <p:cNvGrpSpPr/>
          <p:nvPr/>
        </p:nvGrpSpPr>
        <p:grpSpPr>
          <a:xfrm>
            <a:off x="6191490" y="4119884"/>
            <a:ext cx="316434" cy="358099"/>
            <a:chOff x="-51633225" y="3198925"/>
            <a:chExt cx="281200" cy="318225"/>
          </a:xfrm>
        </p:grpSpPr>
        <p:sp>
          <p:nvSpPr>
            <p:cNvPr id="7811" name="Google Shape;7811;p6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8"/>
          <p:cNvGrpSpPr/>
          <p:nvPr/>
        </p:nvGrpSpPr>
        <p:grpSpPr>
          <a:xfrm>
            <a:off x="6610314" y="1377806"/>
            <a:ext cx="365188" cy="357226"/>
            <a:chOff x="-56396775" y="3199700"/>
            <a:chExt cx="324525" cy="317450"/>
          </a:xfrm>
        </p:grpSpPr>
        <p:sp>
          <p:nvSpPr>
            <p:cNvPr id="7819" name="Google Shape;7819;p6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8"/>
          <p:cNvGrpSpPr/>
          <p:nvPr/>
        </p:nvGrpSpPr>
        <p:grpSpPr>
          <a:xfrm>
            <a:off x="6613408" y="1843740"/>
            <a:ext cx="358999" cy="335958"/>
            <a:chOff x="-56394425" y="3600600"/>
            <a:chExt cx="319025" cy="298550"/>
          </a:xfrm>
        </p:grpSpPr>
        <p:sp>
          <p:nvSpPr>
            <p:cNvPr id="7826" name="Google Shape;7826;p6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8"/>
          <p:cNvGrpSpPr/>
          <p:nvPr/>
        </p:nvGrpSpPr>
        <p:grpSpPr>
          <a:xfrm>
            <a:off x="6644175" y="2274505"/>
            <a:ext cx="327068" cy="357198"/>
            <a:chOff x="-56379450" y="3983400"/>
            <a:chExt cx="290650" cy="317425"/>
          </a:xfrm>
        </p:grpSpPr>
        <p:sp>
          <p:nvSpPr>
            <p:cNvPr id="7830" name="Google Shape;7830;p6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8"/>
          <p:cNvGrpSpPr/>
          <p:nvPr/>
        </p:nvGrpSpPr>
        <p:grpSpPr>
          <a:xfrm>
            <a:off x="5307879" y="2738651"/>
            <a:ext cx="316434" cy="358971"/>
            <a:chOff x="-54401725" y="3198925"/>
            <a:chExt cx="281200" cy="319000"/>
          </a:xfrm>
        </p:grpSpPr>
        <p:sp>
          <p:nvSpPr>
            <p:cNvPr id="7839" name="Google Shape;7839;p6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68"/>
          <p:cNvGrpSpPr/>
          <p:nvPr/>
        </p:nvGrpSpPr>
        <p:grpSpPr>
          <a:xfrm>
            <a:off x="5308766" y="3208753"/>
            <a:ext cx="314662" cy="358099"/>
            <a:chOff x="-54401725" y="3590375"/>
            <a:chExt cx="279625" cy="318225"/>
          </a:xfrm>
        </p:grpSpPr>
        <p:sp>
          <p:nvSpPr>
            <p:cNvPr id="7851" name="Google Shape;7851;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8"/>
          <p:cNvGrpSpPr/>
          <p:nvPr/>
        </p:nvGrpSpPr>
        <p:grpSpPr>
          <a:xfrm>
            <a:off x="5306557" y="3672326"/>
            <a:ext cx="319079" cy="358099"/>
            <a:chOff x="-54403300" y="3982600"/>
            <a:chExt cx="283550" cy="318225"/>
          </a:xfrm>
        </p:grpSpPr>
        <p:sp>
          <p:nvSpPr>
            <p:cNvPr id="7858" name="Google Shape;7858;p6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8"/>
          <p:cNvGrpSpPr/>
          <p:nvPr/>
        </p:nvGrpSpPr>
        <p:grpSpPr>
          <a:xfrm>
            <a:off x="7493951" y="2733559"/>
            <a:ext cx="356298" cy="356973"/>
            <a:chOff x="-52458650" y="3194400"/>
            <a:chExt cx="316625" cy="317225"/>
          </a:xfrm>
        </p:grpSpPr>
        <p:sp>
          <p:nvSpPr>
            <p:cNvPr id="7864" name="Google Shape;7864;p6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8"/>
          <p:cNvGrpSpPr/>
          <p:nvPr/>
        </p:nvGrpSpPr>
        <p:grpSpPr>
          <a:xfrm>
            <a:off x="4862826" y="2738651"/>
            <a:ext cx="314662" cy="358971"/>
            <a:chOff x="-54793175" y="3198925"/>
            <a:chExt cx="279625" cy="319000"/>
          </a:xfrm>
        </p:grpSpPr>
        <p:sp>
          <p:nvSpPr>
            <p:cNvPr id="7873" name="Google Shape;7873;p6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8"/>
          <p:cNvGrpSpPr/>
          <p:nvPr/>
        </p:nvGrpSpPr>
        <p:grpSpPr>
          <a:xfrm>
            <a:off x="7503249" y="3202536"/>
            <a:ext cx="337703" cy="357845"/>
            <a:chOff x="-52450000" y="3584850"/>
            <a:chExt cx="300100" cy="318000"/>
          </a:xfrm>
        </p:grpSpPr>
        <p:sp>
          <p:nvSpPr>
            <p:cNvPr id="7881" name="Google Shape;7881;p6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8"/>
          <p:cNvGrpSpPr/>
          <p:nvPr/>
        </p:nvGrpSpPr>
        <p:grpSpPr>
          <a:xfrm>
            <a:off x="7514769" y="3667009"/>
            <a:ext cx="314662" cy="357226"/>
            <a:chOff x="-52440550" y="3977875"/>
            <a:chExt cx="279625" cy="317450"/>
          </a:xfrm>
        </p:grpSpPr>
        <p:sp>
          <p:nvSpPr>
            <p:cNvPr id="7889" name="Google Shape;7889;p6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8"/>
          <p:cNvGrpSpPr/>
          <p:nvPr/>
        </p:nvGrpSpPr>
        <p:grpSpPr>
          <a:xfrm>
            <a:off x="6626703" y="4123215"/>
            <a:ext cx="314662" cy="358999"/>
            <a:chOff x="-51623775" y="3584850"/>
            <a:chExt cx="279625" cy="319025"/>
          </a:xfrm>
        </p:grpSpPr>
        <p:sp>
          <p:nvSpPr>
            <p:cNvPr id="7898" name="Google Shape;7898;p6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7" name="Google Shape;7907;p6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08" name="Google Shape;7908;p6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12" name="Shape 7912"/>
        <p:cNvGrpSpPr/>
        <p:nvPr/>
      </p:nvGrpSpPr>
      <p:grpSpPr>
        <a:xfrm>
          <a:off x="0" y="0"/>
          <a:ext cx="0" cy="0"/>
          <a:chOff x="0" y="0"/>
          <a:chExt cx="0" cy="0"/>
        </a:xfrm>
      </p:grpSpPr>
      <p:grpSp>
        <p:nvGrpSpPr>
          <p:cNvPr id="7913" name="Google Shape;7913;p69"/>
          <p:cNvGrpSpPr/>
          <p:nvPr/>
        </p:nvGrpSpPr>
        <p:grpSpPr>
          <a:xfrm>
            <a:off x="866775" y="1386849"/>
            <a:ext cx="276003" cy="357300"/>
            <a:chOff x="-50469125" y="3183175"/>
            <a:chExt cx="233150" cy="301825"/>
          </a:xfrm>
        </p:grpSpPr>
        <p:sp>
          <p:nvSpPr>
            <p:cNvPr id="7914" name="Google Shape;7914;p6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9"/>
          <p:cNvGrpSpPr/>
          <p:nvPr/>
        </p:nvGrpSpPr>
        <p:grpSpPr>
          <a:xfrm>
            <a:off x="826674" y="1822251"/>
            <a:ext cx="356205" cy="355288"/>
            <a:chOff x="-50504575" y="3550975"/>
            <a:chExt cx="300900" cy="300125"/>
          </a:xfrm>
        </p:grpSpPr>
        <p:sp>
          <p:nvSpPr>
            <p:cNvPr id="7918" name="Google Shape;7918;p6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9"/>
          <p:cNvGrpSpPr/>
          <p:nvPr/>
        </p:nvGrpSpPr>
        <p:grpSpPr>
          <a:xfrm>
            <a:off x="826674" y="2260493"/>
            <a:ext cx="356205" cy="354341"/>
            <a:chOff x="-50503000" y="3921175"/>
            <a:chExt cx="300900" cy="299325"/>
          </a:xfrm>
        </p:grpSpPr>
        <p:sp>
          <p:nvSpPr>
            <p:cNvPr id="7923" name="Google Shape;7923;p6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69"/>
          <p:cNvGrpSpPr/>
          <p:nvPr/>
        </p:nvGrpSpPr>
        <p:grpSpPr>
          <a:xfrm>
            <a:off x="3030727" y="1406411"/>
            <a:ext cx="355258" cy="356205"/>
            <a:chOff x="-48630025" y="3199700"/>
            <a:chExt cx="300100" cy="300900"/>
          </a:xfrm>
        </p:grpSpPr>
        <p:sp>
          <p:nvSpPr>
            <p:cNvPr id="7929" name="Google Shape;7929;p6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9"/>
          <p:cNvGrpSpPr/>
          <p:nvPr/>
        </p:nvGrpSpPr>
        <p:grpSpPr>
          <a:xfrm>
            <a:off x="3030727" y="1843707"/>
            <a:ext cx="355258" cy="355258"/>
            <a:chOff x="-48630025" y="3569100"/>
            <a:chExt cx="300100" cy="300100"/>
          </a:xfrm>
        </p:grpSpPr>
        <p:sp>
          <p:nvSpPr>
            <p:cNvPr id="7933" name="Google Shape;7933;p6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69"/>
          <p:cNvGrpSpPr/>
          <p:nvPr/>
        </p:nvGrpSpPr>
        <p:grpSpPr>
          <a:xfrm>
            <a:off x="3031201" y="2281003"/>
            <a:ext cx="354311" cy="353394"/>
            <a:chOff x="-48629225" y="3938500"/>
            <a:chExt cx="299300" cy="298525"/>
          </a:xfrm>
        </p:grpSpPr>
        <p:sp>
          <p:nvSpPr>
            <p:cNvPr id="7944" name="Google Shape;7944;p6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69"/>
          <p:cNvGrpSpPr/>
          <p:nvPr/>
        </p:nvGrpSpPr>
        <p:grpSpPr>
          <a:xfrm>
            <a:off x="1766604" y="2752344"/>
            <a:ext cx="311458" cy="354341"/>
            <a:chOff x="-46762575" y="3200500"/>
            <a:chExt cx="263100" cy="299325"/>
          </a:xfrm>
        </p:grpSpPr>
        <p:sp>
          <p:nvSpPr>
            <p:cNvPr id="7949" name="Google Shape;7949;p6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9"/>
          <p:cNvGrpSpPr/>
          <p:nvPr/>
        </p:nvGrpSpPr>
        <p:grpSpPr>
          <a:xfrm>
            <a:off x="1744689" y="3211066"/>
            <a:ext cx="355288" cy="312375"/>
            <a:chOff x="-46779900" y="3588000"/>
            <a:chExt cx="300125" cy="263875"/>
          </a:xfrm>
        </p:grpSpPr>
        <p:sp>
          <p:nvSpPr>
            <p:cNvPr id="7955" name="Google Shape;7955;p6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9"/>
          <p:cNvGrpSpPr/>
          <p:nvPr/>
        </p:nvGrpSpPr>
        <p:grpSpPr>
          <a:xfrm>
            <a:off x="1745162" y="3625988"/>
            <a:ext cx="354341" cy="353394"/>
            <a:chOff x="-46779100" y="3938500"/>
            <a:chExt cx="299325" cy="298525"/>
          </a:xfrm>
        </p:grpSpPr>
        <p:sp>
          <p:nvSpPr>
            <p:cNvPr id="7960" name="Google Shape;7960;p6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9"/>
          <p:cNvGrpSpPr/>
          <p:nvPr/>
        </p:nvGrpSpPr>
        <p:grpSpPr>
          <a:xfrm>
            <a:off x="3952900" y="2758855"/>
            <a:ext cx="355258" cy="355288"/>
            <a:chOff x="-44924250" y="3206000"/>
            <a:chExt cx="300100" cy="300125"/>
          </a:xfrm>
        </p:grpSpPr>
        <p:sp>
          <p:nvSpPr>
            <p:cNvPr id="7963" name="Google Shape;7963;p6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9"/>
          <p:cNvGrpSpPr/>
          <p:nvPr/>
        </p:nvGrpSpPr>
        <p:grpSpPr>
          <a:xfrm>
            <a:off x="1267386" y="1386849"/>
            <a:ext cx="355258" cy="355258"/>
            <a:chOff x="-50134375" y="3183175"/>
            <a:chExt cx="300100" cy="300100"/>
          </a:xfrm>
        </p:grpSpPr>
        <p:sp>
          <p:nvSpPr>
            <p:cNvPr id="7969" name="Google Shape;7969;p6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69"/>
          <p:cNvGrpSpPr/>
          <p:nvPr/>
        </p:nvGrpSpPr>
        <p:grpSpPr>
          <a:xfrm>
            <a:off x="1267386" y="1822251"/>
            <a:ext cx="355258" cy="355288"/>
            <a:chOff x="-50134375" y="3550975"/>
            <a:chExt cx="300100" cy="300125"/>
          </a:xfrm>
        </p:grpSpPr>
        <p:sp>
          <p:nvSpPr>
            <p:cNvPr id="7980" name="Google Shape;7980;p6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69"/>
          <p:cNvGrpSpPr/>
          <p:nvPr/>
        </p:nvGrpSpPr>
        <p:grpSpPr>
          <a:xfrm>
            <a:off x="1267386" y="2259783"/>
            <a:ext cx="355258" cy="355051"/>
            <a:chOff x="-50134375" y="3920575"/>
            <a:chExt cx="300100" cy="299925"/>
          </a:xfrm>
        </p:grpSpPr>
        <p:sp>
          <p:nvSpPr>
            <p:cNvPr id="7983" name="Google Shape;7983;p6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9"/>
          <p:cNvGrpSpPr/>
          <p:nvPr/>
        </p:nvGrpSpPr>
        <p:grpSpPr>
          <a:xfrm>
            <a:off x="3478110" y="1407358"/>
            <a:ext cx="357123" cy="355258"/>
            <a:chOff x="-48262200" y="3200500"/>
            <a:chExt cx="301675" cy="300100"/>
          </a:xfrm>
        </p:grpSpPr>
        <p:sp>
          <p:nvSpPr>
            <p:cNvPr id="7987" name="Google Shape;7987;p6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9"/>
          <p:cNvGrpSpPr/>
          <p:nvPr/>
        </p:nvGrpSpPr>
        <p:grpSpPr>
          <a:xfrm>
            <a:off x="3507483" y="1844447"/>
            <a:ext cx="298377" cy="354519"/>
            <a:chOff x="-48233050" y="3569725"/>
            <a:chExt cx="252050" cy="299475"/>
          </a:xfrm>
        </p:grpSpPr>
        <p:sp>
          <p:nvSpPr>
            <p:cNvPr id="7997" name="Google Shape;7997;p6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69"/>
          <p:cNvGrpSpPr/>
          <p:nvPr/>
        </p:nvGrpSpPr>
        <p:grpSpPr>
          <a:xfrm>
            <a:off x="3531248" y="2278191"/>
            <a:ext cx="250847" cy="358070"/>
            <a:chOff x="-48216525" y="3936125"/>
            <a:chExt cx="211900" cy="302475"/>
          </a:xfrm>
        </p:grpSpPr>
        <p:sp>
          <p:nvSpPr>
            <p:cNvPr id="8001" name="Google Shape;8001;p6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69"/>
          <p:cNvGrpSpPr/>
          <p:nvPr/>
        </p:nvGrpSpPr>
        <p:grpSpPr>
          <a:xfrm>
            <a:off x="2186966" y="2753261"/>
            <a:ext cx="355258" cy="355288"/>
            <a:chOff x="-46410500" y="3201275"/>
            <a:chExt cx="300100" cy="300125"/>
          </a:xfrm>
        </p:grpSpPr>
        <p:sp>
          <p:nvSpPr>
            <p:cNvPr id="8006" name="Google Shape;8006;p6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9"/>
          <p:cNvGrpSpPr/>
          <p:nvPr/>
        </p:nvGrpSpPr>
        <p:grpSpPr>
          <a:xfrm>
            <a:off x="2186966" y="3188692"/>
            <a:ext cx="355258" cy="356205"/>
            <a:chOff x="-46409700" y="3569100"/>
            <a:chExt cx="300100" cy="300900"/>
          </a:xfrm>
        </p:grpSpPr>
        <p:sp>
          <p:nvSpPr>
            <p:cNvPr id="8012" name="Google Shape;8012;p6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69"/>
          <p:cNvGrpSpPr/>
          <p:nvPr/>
        </p:nvGrpSpPr>
        <p:grpSpPr>
          <a:xfrm>
            <a:off x="2174847" y="3624124"/>
            <a:ext cx="379497" cy="358070"/>
            <a:chOff x="-46422300" y="3936925"/>
            <a:chExt cx="320575" cy="302475"/>
          </a:xfrm>
        </p:grpSpPr>
        <p:sp>
          <p:nvSpPr>
            <p:cNvPr id="8018" name="Google Shape;8018;p6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69"/>
          <p:cNvGrpSpPr/>
          <p:nvPr/>
        </p:nvGrpSpPr>
        <p:grpSpPr>
          <a:xfrm>
            <a:off x="3952426" y="3178452"/>
            <a:ext cx="356205" cy="355258"/>
            <a:chOff x="-44914800" y="3560450"/>
            <a:chExt cx="300900" cy="300100"/>
          </a:xfrm>
        </p:grpSpPr>
        <p:sp>
          <p:nvSpPr>
            <p:cNvPr id="8021" name="Google Shape;8021;p6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9"/>
          <p:cNvGrpSpPr/>
          <p:nvPr/>
        </p:nvGrpSpPr>
        <p:grpSpPr>
          <a:xfrm>
            <a:off x="1707478" y="1387086"/>
            <a:ext cx="354311" cy="354104"/>
            <a:chOff x="-49764975" y="3183375"/>
            <a:chExt cx="299300" cy="299125"/>
          </a:xfrm>
        </p:grpSpPr>
        <p:sp>
          <p:nvSpPr>
            <p:cNvPr id="8027" name="Google Shape;8027;p6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9"/>
          <p:cNvGrpSpPr/>
          <p:nvPr/>
        </p:nvGrpSpPr>
        <p:grpSpPr>
          <a:xfrm>
            <a:off x="1707478" y="1822547"/>
            <a:ext cx="354311" cy="355909"/>
            <a:chOff x="-49764975" y="3551225"/>
            <a:chExt cx="299300" cy="300650"/>
          </a:xfrm>
        </p:grpSpPr>
        <p:sp>
          <p:nvSpPr>
            <p:cNvPr id="8037" name="Google Shape;8037;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69"/>
          <p:cNvGrpSpPr/>
          <p:nvPr/>
        </p:nvGrpSpPr>
        <p:grpSpPr>
          <a:xfrm>
            <a:off x="1705140" y="2259310"/>
            <a:ext cx="358987" cy="355525"/>
            <a:chOff x="-49766550" y="3920175"/>
            <a:chExt cx="303250" cy="300325"/>
          </a:xfrm>
        </p:grpSpPr>
        <p:sp>
          <p:nvSpPr>
            <p:cNvPr id="8049" name="Google Shape;8049;p6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69"/>
          <p:cNvGrpSpPr/>
          <p:nvPr/>
        </p:nvGrpSpPr>
        <p:grpSpPr>
          <a:xfrm>
            <a:off x="3920671" y="1407358"/>
            <a:ext cx="357123" cy="354341"/>
            <a:chOff x="-47892800" y="3200500"/>
            <a:chExt cx="301675" cy="299325"/>
          </a:xfrm>
        </p:grpSpPr>
        <p:sp>
          <p:nvSpPr>
            <p:cNvPr id="8054" name="Google Shape;8054;p6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69"/>
          <p:cNvGrpSpPr/>
          <p:nvPr/>
        </p:nvGrpSpPr>
        <p:grpSpPr>
          <a:xfrm>
            <a:off x="3984537" y="1843707"/>
            <a:ext cx="229391" cy="355258"/>
            <a:chOff x="-47839250" y="3569100"/>
            <a:chExt cx="193775" cy="300100"/>
          </a:xfrm>
        </p:grpSpPr>
        <p:sp>
          <p:nvSpPr>
            <p:cNvPr id="8061" name="Google Shape;8061;p6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9"/>
          <p:cNvGrpSpPr/>
          <p:nvPr/>
        </p:nvGrpSpPr>
        <p:grpSpPr>
          <a:xfrm>
            <a:off x="3921603" y="2280056"/>
            <a:ext cx="355258" cy="356205"/>
            <a:chOff x="-47892800" y="3937700"/>
            <a:chExt cx="300100" cy="300900"/>
          </a:xfrm>
        </p:grpSpPr>
        <p:sp>
          <p:nvSpPr>
            <p:cNvPr id="8068" name="Google Shape;8068;p6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69"/>
          <p:cNvGrpSpPr/>
          <p:nvPr/>
        </p:nvGrpSpPr>
        <p:grpSpPr>
          <a:xfrm>
            <a:off x="2626898" y="2773770"/>
            <a:ext cx="355258" cy="311458"/>
            <a:chOff x="-46042675" y="3218600"/>
            <a:chExt cx="300100" cy="263100"/>
          </a:xfrm>
        </p:grpSpPr>
        <p:sp>
          <p:nvSpPr>
            <p:cNvPr id="8077" name="Google Shape;8077;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69"/>
          <p:cNvGrpSpPr/>
          <p:nvPr/>
        </p:nvGrpSpPr>
        <p:grpSpPr>
          <a:xfrm>
            <a:off x="2626898" y="3188219"/>
            <a:ext cx="355258" cy="323118"/>
            <a:chOff x="-46042675" y="3568700"/>
            <a:chExt cx="300100" cy="272950"/>
          </a:xfrm>
        </p:grpSpPr>
        <p:sp>
          <p:nvSpPr>
            <p:cNvPr id="8084" name="Google Shape;8084;p6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69"/>
          <p:cNvGrpSpPr/>
          <p:nvPr/>
        </p:nvGrpSpPr>
        <p:grpSpPr>
          <a:xfrm>
            <a:off x="2668849" y="3625189"/>
            <a:ext cx="271357" cy="356057"/>
            <a:chOff x="-46007225" y="3937825"/>
            <a:chExt cx="229225" cy="300775"/>
          </a:xfrm>
        </p:grpSpPr>
        <p:sp>
          <p:nvSpPr>
            <p:cNvPr id="8089" name="Google Shape;8089;p6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9"/>
          <p:cNvGrpSpPr/>
          <p:nvPr/>
        </p:nvGrpSpPr>
        <p:grpSpPr>
          <a:xfrm>
            <a:off x="3974341" y="3615275"/>
            <a:ext cx="312375" cy="357596"/>
            <a:chOff x="-44895900" y="3929450"/>
            <a:chExt cx="263875" cy="302075"/>
          </a:xfrm>
        </p:grpSpPr>
        <p:sp>
          <p:nvSpPr>
            <p:cNvPr id="8100" name="Google Shape;8100;p6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9"/>
          <p:cNvGrpSpPr/>
          <p:nvPr/>
        </p:nvGrpSpPr>
        <p:grpSpPr>
          <a:xfrm>
            <a:off x="2148160" y="1398036"/>
            <a:ext cx="356205" cy="332885"/>
            <a:chOff x="-49397175" y="3192625"/>
            <a:chExt cx="300900" cy="281200"/>
          </a:xfrm>
        </p:grpSpPr>
        <p:sp>
          <p:nvSpPr>
            <p:cNvPr id="8107" name="Google Shape;8107;p6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69"/>
          <p:cNvGrpSpPr/>
          <p:nvPr/>
        </p:nvGrpSpPr>
        <p:grpSpPr>
          <a:xfrm>
            <a:off x="2174263" y="1822251"/>
            <a:ext cx="304000" cy="356205"/>
            <a:chOff x="-49375900" y="3550975"/>
            <a:chExt cx="256800" cy="300900"/>
          </a:xfrm>
        </p:grpSpPr>
        <p:sp>
          <p:nvSpPr>
            <p:cNvPr id="8115" name="Google Shape;8115;p6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69"/>
          <p:cNvGrpSpPr/>
          <p:nvPr/>
        </p:nvGrpSpPr>
        <p:grpSpPr>
          <a:xfrm>
            <a:off x="2169616" y="2259546"/>
            <a:ext cx="313293" cy="356205"/>
            <a:chOff x="-49378250" y="3920375"/>
            <a:chExt cx="264650" cy="300900"/>
          </a:xfrm>
        </p:grpSpPr>
        <p:sp>
          <p:nvSpPr>
            <p:cNvPr id="8127" name="Google Shape;8127;p6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69"/>
          <p:cNvGrpSpPr/>
          <p:nvPr/>
        </p:nvGrpSpPr>
        <p:grpSpPr>
          <a:xfrm>
            <a:off x="888604" y="2752344"/>
            <a:ext cx="312375" cy="357123"/>
            <a:chOff x="-47505300" y="3200500"/>
            <a:chExt cx="263875" cy="301675"/>
          </a:xfrm>
        </p:grpSpPr>
        <p:sp>
          <p:nvSpPr>
            <p:cNvPr id="8135" name="Google Shape;8135;p6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9"/>
          <p:cNvGrpSpPr/>
          <p:nvPr/>
        </p:nvGrpSpPr>
        <p:grpSpPr>
          <a:xfrm>
            <a:off x="866704" y="3188692"/>
            <a:ext cx="356176" cy="355051"/>
            <a:chOff x="-47524975" y="3569100"/>
            <a:chExt cx="300875" cy="299925"/>
          </a:xfrm>
        </p:grpSpPr>
        <p:sp>
          <p:nvSpPr>
            <p:cNvPr id="8149" name="Google Shape;8149;p6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9"/>
          <p:cNvGrpSpPr/>
          <p:nvPr/>
        </p:nvGrpSpPr>
        <p:grpSpPr>
          <a:xfrm>
            <a:off x="867162" y="3667954"/>
            <a:ext cx="355258" cy="270410"/>
            <a:chOff x="-47523400" y="3973950"/>
            <a:chExt cx="300100" cy="228425"/>
          </a:xfrm>
        </p:grpSpPr>
        <p:sp>
          <p:nvSpPr>
            <p:cNvPr id="8155" name="Google Shape;8155;p6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69"/>
          <p:cNvGrpSpPr/>
          <p:nvPr/>
        </p:nvGrpSpPr>
        <p:grpSpPr>
          <a:xfrm>
            <a:off x="3072283" y="2750953"/>
            <a:ext cx="354341" cy="357596"/>
            <a:chOff x="-45673275" y="3199325"/>
            <a:chExt cx="299325" cy="302075"/>
          </a:xfrm>
        </p:grpSpPr>
        <p:sp>
          <p:nvSpPr>
            <p:cNvPr id="8161" name="Google Shape;8161;p6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9"/>
          <p:cNvGrpSpPr/>
          <p:nvPr/>
        </p:nvGrpSpPr>
        <p:grpSpPr>
          <a:xfrm>
            <a:off x="3071351" y="3209202"/>
            <a:ext cx="356205" cy="314240"/>
            <a:chOff x="-45674075" y="3586425"/>
            <a:chExt cx="300900" cy="265450"/>
          </a:xfrm>
        </p:grpSpPr>
        <p:sp>
          <p:nvSpPr>
            <p:cNvPr id="8165" name="Google Shape;8165;p6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69"/>
          <p:cNvGrpSpPr/>
          <p:nvPr/>
        </p:nvGrpSpPr>
        <p:grpSpPr>
          <a:xfrm>
            <a:off x="3072283" y="3625041"/>
            <a:ext cx="354341" cy="356205"/>
            <a:chOff x="-45673275" y="3937700"/>
            <a:chExt cx="299325" cy="300900"/>
          </a:xfrm>
        </p:grpSpPr>
        <p:sp>
          <p:nvSpPr>
            <p:cNvPr id="8168" name="Google Shape;8168;p6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9"/>
          <p:cNvGrpSpPr/>
          <p:nvPr/>
        </p:nvGrpSpPr>
        <p:grpSpPr>
          <a:xfrm>
            <a:off x="2186449" y="4117825"/>
            <a:ext cx="356205" cy="356205"/>
            <a:chOff x="-44512325" y="3176075"/>
            <a:chExt cx="300900" cy="300900"/>
          </a:xfrm>
        </p:grpSpPr>
        <p:sp>
          <p:nvSpPr>
            <p:cNvPr id="8175" name="Google Shape;8175;p6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9"/>
          <p:cNvGrpSpPr/>
          <p:nvPr/>
        </p:nvGrpSpPr>
        <p:grpSpPr>
          <a:xfrm>
            <a:off x="2589789" y="1386849"/>
            <a:ext cx="354341" cy="354341"/>
            <a:chOff x="-49027775" y="3183175"/>
            <a:chExt cx="299325" cy="299325"/>
          </a:xfrm>
        </p:grpSpPr>
        <p:sp>
          <p:nvSpPr>
            <p:cNvPr id="8179" name="Google Shape;8179;p6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9"/>
          <p:cNvGrpSpPr/>
          <p:nvPr/>
        </p:nvGrpSpPr>
        <p:grpSpPr>
          <a:xfrm>
            <a:off x="2589330" y="1822251"/>
            <a:ext cx="355258" cy="357152"/>
            <a:chOff x="-49027775" y="3550975"/>
            <a:chExt cx="300100" cy="301700"/>
          </a:xfrm>
        </p:grpSpPr>
        <p:sp>
          <p:nvSpPr>
            <p:cNvPr id="8184" name="Google Shape;8184;p6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9"/>
          <p:cNvGrpSpPr/>
          <p:nvPr/>
        </p:nvGrpSpPr>
        <p:grpSpPr>
          <a:xfrm>
            <a:off x="2587406" y="2259310"/>
            <a:ext cx="359106" cy="355525"/>
            <a:chOff x="-49031025" y="3920175"/>
            <a:chExt cx="303350" cy="300325"/>
          </a:xfrm>
        </p:grpSpPr>
        <p:sp>
          <p:nvSpPr>
            <p:cNvPr id="8195" name="Google Shape;8195;p6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69"/>
          <p:cNvGrpSpPr/>
          <p:nvPr/>
        </p:nvGrpSpPr>
        <p:grpSpPr>
          <a:xfrm>
            <a:off x="1303511" y="2752344"/>
            <a:ext cx="356176" cy="354341"/>
            <a:chOff x="-47155575" y="3200500"/>
            <a:chExt cx="300875" cy="299325"/>
          </a:xfrm>
        </p:grpSpPr>
        <p:sp>
          <p:nvSpPr>
            <p:cNvPr id="8202" name="Google Shape;8202;p6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69"/>
          <p:cNvGrpSpPr/>
          <p:nvPr/>
        </p:nvGrpSpPr>
        <p:grpSpPr>
          <a:xfrm>
            <a:off x="1303970" y="3188692"/>
            <a:ext cx="355258" cy="355258"/>
            <a:chOff x="-47154800" y="3569100"/>
            <a:chExt cx="300100" cy="300100"/>
          </a:xfrm>
        </p:grpSpPr>
        <p:sp>
          <p:nvSpPr>
            <p:cNvPr id="8209" name="Google Shape;8209;p6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9"/>
          <p:cNvGrpSpPr/>
          <p:nvPr/>
        </p:nvGrpSpPr>
        <p:grpSpPr>
          <a:xfrm>
            <a:off x="1304443" y="3626905"/>
            <a:ext cx="354311" cy="353423"/>
            <a:chOff x="-47154000" y="3939275"/>
            <a:chExt cx="299300" cy="298550"/>
          </a:xfrm>
        </p:grpSpPr>
        <p:sp>
          <p:nvSpPr>
            <p:cNvPr id="8216" name="Google Shape;8216;p6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9"/>
          <p:cNvGrpSpPr/>
          <p:nvPr/>
        </p:nvGrpSpPr>
        <p:grpSpPr>
          <a:xfrm>
            <a:off x="3529733" y="2752344"/>
            <a:ext cx="312375" cy="354341"/>
            <a:chOff x="-45286550" y="3200500"/>
            <a:chExt cx="263875" cy="299325"/>
          </a:xfrm>
        </p:grpSpPr>
        <p:sp>
          <p:nvSpPr>
            <p:cNvPr id="8221" name="Google Shape;8221;p6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69"/>
          <p:cNvGrpSpPr/>
          <p:nvPr/>
        </p:nvGrpSpPr>
        <p:grpSpPr>
          <a:xfrm>
            <a:off x="3529733" y="3189639"/>
            <a:ext cx="312375" cy="354311"/>
            <a:chOff x="-45286550" y="3569900"/>
            <a:chExt cx="263875" cy="299300"/>
          </a:xfrm>
        </p:grpSpPr>
        <p:sp>
          <p:nvSpPr>
            <p:cNvPr id="8225" name="Google Shape;8225;p6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69"/>
          <p:cNvGrpSpPr/>
          <p:nvPr/>
        </p:nvGrpSpPr>
        <p:grpSpPr>
          <a:xfrm>
            <a:off x="3540920" y="3625988"/>
            <a:ext cx="290001" cy="355258"/>
            <a:chOff x="-45277900" y="3938500"/>
            <a:chExt cx="244975" cy="300100"/>
          </a:xfrm>
        </p:grpSpPr>
        <p:sp>
          <p:nvSpPr>
            <p:cNvPr id="8232" name="Google Shape;8232;p6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69"/>
          <p:cNvGrpSpPr/>
          <p:nvPr/>
        </p:nvGrpSpPr>
        <p:grpSpPr>
          <a:xfrm>
            <a:off x="2626869" y="4095090"/>
            <a:ext cx="355258" cy="355258"/>
            <a:chOff x="-44502875" y="3576975"/>
            <a:chExt cx="300100" cy="300100"/>
          </a:xfrm>
        </p:grpSpPr>
        <p:sp>
          <p:nvSpPr>
            <p:cNvPr id="8237" name="Google Shape;8237;p6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9"/>
          <p:cNvGrpSpPr/>
          <p:nvPr/>
        </p:nvGrpSpPr>
        <p:grpSpPr>
          <a:xfrm>
            <a:off x="4835456" y="1828361"/>
            <a:ext cx="356196" cy="354670"/>
            <a:chOff x="-13946200" y="3647075"/>
            <a:chExt cx="353650" cy="352100"/>
          </a:xfrm>
        </p:grpSpPr>
        <p:sp>
          <p:nvSpPr>
            <p:cNvPr id="8241" name="Google Shape;8241;p6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9"/>
          <p:cNvGrpSpPr/>
          <p:nvPr/>
        </p:nvGrpSpPr>
        <p:grpSpPr>
          <a:xfrm>
            <a:off x="6618849" y="1387844"/>
            <a:ext cx="357002" cy="354267"/>
            <a:chOff x="-12163025" y="3214275"/>
            <a:chExt cx="354450" cy="351700"/>
          </a:xfrm>
        </p:grpSpPr>
        <p:sp>
          <p:nvSpPr>
            <p:cNvPr id="8248" name="Google Shape;8248;p6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69"/>
          <p:cNvGrpSpPr/>
          <p:nvPr/>
        </p:nvGrpSpPr>
        <p:grpSpPr>
          <a:xfrm>
            <a:off x="6619629" y="1827581"/>
            <a:ext cx="355441" cy="356232"/>
            <a:chOff x="-12160675" y="3647875"/>
            <a:chExt cx="352900" cy="353650"/>
          </a:xfrm>
        </p:grpSpPr>
        <p:sp>
          <p:nvSpPr>
            <p:cNvPr id="8252" name="Google Shape;8252;p6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69"/>
          <p:cNvGrpSpPr/>
          <p:nvPr/>
        </p:nvGrpSpPr>
        <p:grpSpPr>
          <a:xfrm>
            <a:off x="6630345" y="2272036"/>
            <a:ext cx="354635" cy="356232"/>
            <a:chOff x="-12160675" y="4081850"/>
            <a:chExt cx="352100" cy="353650"/>
          </a:xfrm>
        </p:grpSpPr>
        <p:sp>
          <p:nvSpPr>
            <p:cNvPr id="8260" name="Google Shape;8260;p6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69"/>
          <p:cNvGrpSpPr/>
          <p:nvPr/>
        </p:nvGrpSpPr>
        <p:grpSpPr>
          <a:xfrm>
            <a:off x="4835311" y="2746480"/>
            <a:ext cx="355416" cy="355652"/>
            <a:chOff x="-10391650" y="3180600"/>
            <a:chExt cx="352875" cy="353075"/>
          </a:xfrm>
        </p:grpSpPr>
        <p:sp>
          <p:nvSpPr>
            <p:cNvPr id="8267" name="Google Shape;8267;p6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69"/>
          <p:cNvGrpSpPr/>
          <p:nvPr/>
        </p:nvGrpSpPr>
        <p:grpSpPr>
          <a:xfrm>
            <a:off x="4835310" y="3223278"/>
            <a:ext cx="354635" cy="353890"/>
            <a:chOff x="-10390875" y="3616350"/>
            <a:chExt cx="352100" cy="351325"/>
          </a:xfrm>
        </p:grpSpPr>
        <p:sp>
          <p:nvSpPr>
            <p:cNvPr id="8274" name="Google Shape;8274;p6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69"/>
          <p:cNvGrpSpPr/>
          <p:nvPr/>
        </p:nvGrpSpPr>
        <p:grpSpPr>
          <a:xfrm>
            <a:off x="7502285" y="2747943"/>
            <a:ext cx="312585" cy="354670"/>
            <a:chOff x="-10370400" y="4049550"/>
            <a:chExt cx="310350" cy="352100"/>
          </a:xfrm>
        </p:grpSpPr>
        <p:sp>
          <p:nvSpPr>
            <p:cNvPr id="8278" name="Google Shape;8278;p6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69"/>
          <p:cNvGrpSpPr/>
          <p:nvPr/>
        </p:nvGrpSpPr>
        <p:grpSpPr>
          <a:xfrm>
            <a:off x="6606541" y="2746884"/>
            <a:ext cx="379236" cy="354847"/>
            <a:chOff x="-8674650" y="3210975"/>
            <a:chExt cx="376525" cy="352275"/>
          </a:xfrm>
        </p:grpSpPr>
        <p:sp>
          <p:nvSpPr>
            <p:cNvPr id="8284" name="Google Shape;8284;p6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9"/>
          <p:cNvGrpSpPr/>
          <p:nvPr/>
        </p:nvGrpSpPr>
        <p:grpSpPr>
          <a:xfrm>
            <a:off x="5278038" y="1828361"/>
            <a:ext cx="356221" cy="354670"/>
            <a:chOff x="-13512225" y="3647075"/>
            <a:chExt cx="353675" cy="352100"/>
          </a:xfrm>
        </p:grpSpPr>
        <p:sp>
          <p:nvSpPr>
            <p:cNvPr id="8291" name="Google Shape;8291;p6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9"/>
          <p:cNvGrpSpPr/>
          <p:nvPr/>
        </p:nvGrpSpPr>
        <p:grpSpPr>
          <a:xfrm>
            <a:off x="5288351" y="2272427"/>
            <a:ext cx="356221" cy="355451"/>
            <a:chOff x="-13512225" y="4080275"/>
            <a:chExt cx="353675" cy="352875"/>
          </a:xfrm>
        </p:grpSpPr>
        <p:sp>
          <p:nvSpPr>
            <p:cNvPr id="8302" name="Google Shape;8302;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69"/>
          <p:cNvGrpSpPr/>
          <p:nvPr/>
        </p:nvGrpSpPr>
        <p:grpSpPr>
          <a:xfrm>
            <a:off x="7061431" y="1419788"/>
            <a:ext cx="356196" cy="290379"/>
            <a:chOff x="-11728250" y="3245400"/>
            <a:chExt cx="353650" cy="288275"/>
          </a:xfrm>
        </p:grpSpPr>
        <p:sp>
          <p:nvSpPr>
            <p:cNvPr id="8314" name="Google Shape;8314;p6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69"/>
          <p:cNvGrpSpPr/>
          <p:nvPr/>
        </p:nvGrpSpPr>
        <p:grpSpPr>
          <a:xfrm>
            <a:off x="7093939" y="2272427"/>
            <a:ext cx="311804" cy="355451"/>
            <a:chOff x="-11703850" y="4081850"/>
            <a:chExt cx="309575" cy="352875"/>
          </a:xfrm>
        </p:grpSpPr>
        <p:sp>
          <p:nvSpPr>
            <p:cNvPr id="8320" name="Google Shape;8320;p6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69"/>
          <p:cNvGrpSpPr/>
          <p:nvPr/>
        </p:nvGrpSpPr>
        <p:grpSpPr>
          <a:xfrm>
            <a:off x="5282595" y="2746580"/>
            <a:ext cx="357002" cy="355451"/>
            <a:chOff x="-9958475" y="3180025"/>
            <a:chExt cx="354450" cy="352875"/>
          </a:xfrm>
        </p:grpSpPr>
        <p:sp>
          <p:nvSpPr>
            <p:cNvPr id="8329" name="Google Shape;8329;p6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69"/>
          <p:cNvGrpSpPr/>
          <p:nvPr/>
        </p:nvGrpSpPr>
        <p:grpSpPr>
          <a:xfrm>
            <a:off x="5291722" y="3222561"/>
            <a:ext cx="337966" cy="355325"/>
            <a:chOff x="-9949025" y="3615575"/>
            <a:chExt cx="335550" cy="352750"/>
          </a:xfrm>
        </p:grpSpPr>
        <p:sp>
          <p:nvSpPr>
            <p:cNvPr id="8333" name="Google Shape;8333;p6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9"/>
          <p:cNvGrpSpPr/>
          <p:nvPr/>
        </p:nvGrpSpPr>
        <p:grpSpPr>
          <a:xfrm>
            <a:off x="7926568" y="2746067"/>
            <a:ext cx="360175" cy="358423"/>
            <a:chOff x="-9961625" y="4048175"/>
            <a:chExt cx="357600" cy="355825"/>
          </a:xfrm>
        </p:grpSpPr>
        <p:sp>
          <p:nvSpPr>
            <p:cNvPr id="8337" name="Google Shape;8337;p6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69"/>
          <p:cNvGrpSpPr/>
          <p:nvPr/>
        </p:nvGrpSpPr>
        <p:grpSpPr>
          <a:xfrm>
            <a:off x="6613289" y="3221579"/>
            <a:ext cx="364959" cy="357289"/>
            <a:chOff x="-8680950" y="3624225"/>
            <a:chExt cx="362350" cy="354700"/>
          </a:xfrm>
        </p:grpSpPr>
        <p:sp>
          <p:nvSpPr>
            <p:cNvPr id="8344" name="Google Shape;8344;p6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9"/>
          <p:cNvGrpSpPr/>
          <p:nvPr/>
        </p:nvGrpSpPr>
        <p:grpSpPr>
          <a:xfrm>
            <a:off x="5749533" y="1387239"/>
            <a:ext cx="313365" cy="355476"/>
            <a:chOff x="-13056975" y="3212300"/>
            <a:chExt cx="311125" cy="352900"/>
          </a:xfrm>
        </p:grpSpPr>
        <p:sp>
          <p:nvSpPr>
            <p:cNvPr id="8351" name="Google Shape;8351;p6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69"/>
          <p:cNvGrpSpPr/>
          <p:nvPr/>
        </p:nvGrpSpPr>
        <p:grpSpPr>
          <a:xfrm>
            <a:off x="5726921" y="1828034"/>
            <a:ext cx="358588" cy="355325"/>
            <a:chOff x="-13077450" y="3647075"/>
            <a:chExt cx="356025" cy="352750"/>
          </a:xfrm>
        </p:grpSpPr>
        <p:sp>
          <p:nvSpPr>
            <p:cNvPr id="8356" name="Google Shape;8356;p6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69"/>
          <p:cNvGrpSpPr/>
          <p:nvPr/>
        </p:nvGrpSpPr>
        <p:grpSpPr>
          <a:xfrm>
            <a:off x="5738027" y="2271633"/>
            <a:ext cx="357002" cy="357037"/>
            <a:chOff x="-13079025" y="4079475"/>
            <a:chExt cx="354450" cy="354450"/>
          </a:xfrm>
        </p:grpSpPr>
        <p:sp>
          <p:nvSpPr>
            <p:cNvPr id="8360" name="Google Shape;8360;p6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69"/>
          <p:cNvGrpSpPr/>
          <p:nvPr/>
        </p:nvGrpSpPr>
        <p:grpSpPr>
          <a:xfrm>
            <a:off x="7511094" y="1387642"/>
            <a:ext cx="356221" cy="354670"/>
            <a:chOff x="-11292700" y="3213875"/>
            <a:chExt cx="353675" cy="352100"/>
          </a:xfrm>
        </p:grpSpPr>
        <p:sp>
          <p:nvSpPr>
            <p:cNvPr id="8365" name="Google Shape;8365;p6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69"/>
          <p:cNvGrpSpPr/>
          <p:nvPr/>
        </p:nvGrpSpPr>
        <p:grpSpPr>
          <a:xfrm>
            <a:off x="7505152" y="1827581"/>
            <a:ext cx="368106" cy="356232"/>
            <a:chOff x="-11299000" y="3647875"/>
            <a:chExt cx="365475" cy="353650"/>
          </a:xfrm>
        </p:grpSpPr>
        <p:sp>
          <p:nvSpPr>
            <p:cNvPr id="8373" name="Google Shape;8373;p6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9"/>
          <p:cNvGrpSpPr/>
          <p:nvPr/>
        </p:nvGrpSpPr>
        <p:grpSpPr>
          <a:xfrm>
            <a:off x="7520614" y="2283532"/>
            <a:ext cx="357808" cy="333240"/>
            <a:chOff x="-11295075" y="4092875"/>
            <a:chExt cx="355250" cy="330825"/>
          </a:xfrm>
        </p:grpSpPr>
        <p:sp>
          <p:nvSpPr>
            <p:cNvPr id="8380" name="Google Shape;8380;p6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69"/>
          <p:cNvGrpSpPr/>
          <p:nvPr/>
        </p:nvGrpSpPr>
        <p:grpSpPr>
          <a:xfrm>
            <a:off x="5746214" y="2746580"/>
            <a:ext cx="312585" cy="355451"/>
            <a:chOff x="-9500075" y="3180800"/>
            <a:chExt cx="310350" cy="352875"/>
          </a:xfrm>
        </p:grpSpPr>
        <p:sp>
          <p:nvSpPr>
            <p:cNvPr id="8386" name="Google Shape;8386;p6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69"/>
          <p:cNvGrpSpPr/>
          <p:nvPr/>
        </p:nvGrpSpPr>
        <p:grpSpPr>
          <a:xfrm>
            <a:off x="5724005" y="3222095"/>
            <a:ext cx="356221" cy="356257"/>
            <a:chOff x="-9523700" y="3614000"/>
            <a:chExt cx="353675" cy="353675"/>
          </a:xfrm>
        </p:grpSpPr>
        <p:sp>
          <p:nvSpPr>
            <p:cNvPr id="8396" name="Google Shape;8396;p6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69"/>
          <p:cNvGrpSpPr/>
          <p:nvPr/>
        </p:nvGrpSpPr>
        <p:grpSpPr>
          <a:xfrm>
            <a:off x="7508956" y="3244737"/>
            <a:ext cx="356221" cy="354670"/>
            <a:chOff x="-9523700" y="4049550"/>
            <a:chExt cx="353675" cy="352100"/>
          </a:xfrm>
        </p:grpSpPr>
        <p:sp>
          <p:nvSpPr>
            <p:cNvPr id="8406" name="Google Shape;8406;p6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9"/>
          <p:cNvGrpSpPr/>
          <p:nvPr/>
        </p:nvGrpSpPr>
        <p:grpSpPr>
          <a:xfrm>
            <a:off x="7065071" y="3244710"/>
            <a:ext cx="357002" cy="311029"/>
            <a:chOff x="-8209150" y="3659675"/>
            <a:chExt cx="354450" cy="308775"/>
          </a:xfrm>
        </p:grpSpPr>
        <p:sp>
          <p:nvSpPr>
            <p:cNvPr id="8414" name="Google Shape;8414;p6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69"/>
          <p:cNvGrpSpPr/>
          <p:nvPr/>
        </p:nvGrpSpPr>
        <p:grpSpPr>
          <a:xfrm>
            <a:off x="6178632" y="2273623"/>
            <a:ext cx="356221" cy="353059"/>
            <a:chOff x="-12643475" y="4081850"/>
            <a:chExt cx="353675" cy="350500"/>
          </a:xfrm>
        </p:grpSpPr>
        <p:sp>
          <p:nvSpPr>
            <p:cNvPr id="8421" name="Google Shape;8421;p6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5" name="Google Shape;8425;p6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6" name="Google Shape;8426;p69"/>
          <p:cNvGrpSpPr/>
          <p:nvPr/>
        </p:nvGrpSpPr>
        <p:grpSpPr>
          <a:xfrm>
            <a:off x="7961232" y="2283532"/>
            <a:ext cx="356221" cy="333240"/>
            <a:chOff x="-10858725" y="4092875"/>
            <a:chExt cx="353675" cy="330825"/>
          </a:xfrm>
        </p:grpSpPr>
        <p:sp>
          <p:nvSpPr>
            <p:cNvPr id="8427" name="Google Shape;8427;p6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69"/>
          <p:cNvGrpSpPr/>
          <p:nvPr/>
        </p:nvGrpSpPr>
        <p:grpSpPr>
          <a:xfrm>
            <a:off x="6219755" y="3222498"/>
            <a:ext cx="252278" cy="355451"/>
            <a:chOff x="-9039300" y="3614000"/>
            <a:chExt cx="250475" cy="352875"/>
          </a:xfrm>
        </p:grpSpPr>
        <p:sp>
          <p:nvSpPr>
            <p:cNvPr id="8434" name="Google Shape;8434;p6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9"/>
          <p:cNvGrpSpPr/>
          <p:nvPr/>
        </p:nvGrpSpPr>
        <p:grpSpPr>
          <a:xfrm>
            <a:off x="7951721" y="3244737"/>
            <a:ext cx="354635" cy="354670"/>
            <a:chOff x="-9088150" y="4049550"/>
            <a:chExt cx="352100" cy="352100"/>
          </a:xfrm>
        </p:grpSpPr>
        <p:sp>
          <p:nvSpPr>
            <p:cNvPr id="8437" name="Google Shape;8437;p6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69"/>
          <p:cNvGrpSpPr/>
          <p:nvPr/>
        </p:nvGrpSpPr>
        <p:grpSpPr>
          <a:xfrm>
            <a:off x="7086085" y="2746970"/>
            <a:ext cx="315757" cy="354670"/>
            <a:chOff x="-8191825" y="3174500"/>
            <a:chExt cx="313500" cy="352100"/>
          </a:xfrm>
        </p:grpSpPr>
        <p:sp>
          <p:nvSpPr>
            <p:cNvPr id="8444" name="Google Shape;8444;p6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9"/>
          <p:cNvGrpSpPr/>
          <p:nvPr/>
        </p:nvGrpSpPr>
        <p:grpSpPr>
          <a:xfrm>
            <a:off x="4835443" y="1387491"/>
            <a:ext cx="356221" cy="354973"/>
            <a:chOff x="-13947000" y="3212800"/>
            <a:chExt cx="353675" cy="352400"/>
          </a:xfrm>
        </p:grpSpPr>
        <p:sp>
          <p:nvSpPr>
            <p:cNvPr id="8448" name="Google Shape;8448;p6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0" name="Google Shape;8450;p6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1" name="Google Shape;8451;p69"/>
          <p:cNvGrpSpPr/>
          <p:nvPr/>
        </p:nvGrpSpPr>
        <p:grpSpPr>
          <a:xfrm>
            <a:off x="5278038" y="1386849"/>
            <a:ext cx="356221" cy="356257"/>
            <a:chOff x="-13512225" y="3211525"/>
            <a:chExt cx="353675" cy="353675"/>
          </a:xfrm>
        </p:grpSpPr>
        <p:sp>
          <p:nvSpPr>
            <p:cNvPr id="8452" name="Google Shape;8452;p6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69"/>
          <p:cNvGrpSpPr/>
          <p:nvPr/>
        </p:nvGrpSpPr>
        <p:grpSpPr>
          <a:xfrm>
            <a:off x="6168320" y="1387239"/>
            <a:ext cx="356221" cy="355476"/>
            <a:chOff x="-12643475" y="3212300"/>
            <a:chExt cx="353675" cy="352900"/>
          </a:xfrm>
        </p:grpSpPr>
        <p:sp>
          <p:nvSpPr>
            <p:cNvPr id="8458" name="Google Shape;8458;p6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69"/>
          <p:cNvGrpSpPr/>
          <p:nvPr/>
        </p:nvGrpSpPr>
        <p:grpSpPr>
          <a:xfrm>
            <a:off x="6168320" y="1839013"/>
            <a:ext cx="356221" cy="333366"/>
            <a:chOff x="-12643475" y="3657325"/>
            <a:chExt cx="353675" cy="330950"/>
          </a:xfrm>
        </p:grpSpPr>
        <p:sp>
          <p:nvSpPr>
            <p:cNvPr id="8468" name="Google Shape;8468;p6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69"/>
          <p:cNvGrpSpPr/>
          <p:nvPr/>
        </p:nvGrpSpPr>
        <p:grpSpPr>
          <a:xfrm>
            <a:off x="7951322" y="1387642"/>
            <a:ext cx="355416" cy="354670"/>
            <a:chOff x="-10857925" y="3213875"/>
            <a:chExt cx="352875" cy="352100"/>
          </a:xfrm>
        </p:grpSpPr>
        <p:sp>
          <p:nvSpPr>
            <p:cNvPr id="8475" name="Google Shape;8475;p6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69"/>
          <p:cNvGrpSpPr/>
          <p:nvPr/>
        </p:nvGrpSpPr>
        <p:grpSpPr>
          <a:xfrm>
            <a:off x="6168237" y="2747071"/>
            <a:ext cx="356096" cy="354469"/>
            <a:chOff x="-9089725" y="3180200"/>
            <a:chExt cx="353550" cy="351900"/>
          </a:xfrm>
        </p:grpSpPr>
        <p:sp>
          <p:nvSpPr>
            <p:cNvPr id="8486" name="Google Shape;8486;p6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9"/>
          <p:cNvGrpSpPr/>
          <p:nvPr/>
        </p:nvGrpSpPr>
        <p:grpSpPr>
          <a:xfrm>
            <a:off x="7060235" y="1826875"/>
            <a:ext cx="358588" cy="357642"/>
            <a:chOff x="7083760" y="1971660"/>
            <a:chExt cx="358588" cy="357642"/>
          </a:xfrm>
        </p:grpSpPr>
        <p:sp>
          <p:nvSpPr>
            <p:cNvPr id="8489" name="Google Shape;8489;p6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6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02" name="Google Shape;8502;p6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06" name="Shape 8506"/>
        <p:cNvGrpSpPr/>
        <p:nvPr/>
      </p:nvGrpSpPr>
      <p:grpSpPr>
        <a:xfrm>
          <a:off x="0" y="0"/>
          <a:ext cx="0" cy="0"/>
          <a:chOff x="0" y="0"/>
          <a:chExt cx="0" cy="0"/>
        </a:xfrm>
      </p:grpSpPr>
      <p:sp>
        <p:nvSpPr>
          <p:cNvPr id="8507" name="Google Shape;8507;p7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8" name="Google Shape;8508;p70"/>
          <p:cNvGrpSpPr/>
          <p:nvPr/>
        </p:nvGrpSpPr>
        <p:grpSpPr>
          <a:xfrm>
            <a:off x="719610" y="2243507"/>
            <a:ext cx="452798" cy="449473"/>
            <a:chOff x="-21322300" y="3693325"/>
            <a:chExt cx="306400" cy="304150"/>
          </a:xfrm>
        </p:grpSpPr>
        <p:sp>
          <p:nvSpPr>
            <p:cNvPr id="8509" name="Google Shape;8509;p7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0"/>
          <p:cNvGrpSpPr/>
          <p:nvPr/>
        </p:nvGrpSpPr>
        <p:grpSpPr>
          <a:xfrm>
            <a:off x="719019" y="2810244"/>
            <a:ext cx="453980" cy="422540"/>
            <a:chOff x="-21322300" y="4077125"/>
            <a:chExt cx="307200" cy="285925"/>
          </a:xfrm>
        </p:grpSpPr>
        <p:sp>
          <p:nvSpPr>
            <p:cNvPr id="8514" name="Google Shape;8514;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0"/>
          <p:cNvGrpSpPr/>
          <p:nvPr/>
        </p:nvGrpSpPr>
        <p:grpSpPr>
          <a:xfrm>
            <a:off x="3496195" y="1689128"/>
            <a:ext cx="451653" cy="450212"/>
            <a:chOff x="-19394200" y="3333800"/>
            <a:chExt cx="305625" cy="304650"/>
          </a:xfrm>
        </p:grpSpPr>
        <p:sp>
          <p:nvSpPr>
            <p:cNvPr id="8527" name="Google Shape;8527;p7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70"/>
          <p:cNvGrpSpPr/>
          <p:nvPr/>
        </p:nvGrpSpPr>
        <p:grpSpPr>
          <a:xfrm>
            <a:off x="3495032" y="2243580"/>
            <a:ext cx="453980" cy="449325"/>
            <a:chOff x="-19396575" y="3708500"/>
            <a:chExt cx="307200" cy="304050"/>
          </a:xfrm>
        </p:grpSpPr>
        <p:sp>
          <p:nvSpPr>
            <p:cNvPr id="8537" name="Google Shape;8537;p7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70"/>
          <p:cNvGrpSpPr/>
          <p:nvPr/>
        </p:nvGrpSpPr>
        <p:grpSpPr>
          <a:xfrm>
            <a:off x="3489212" y="2796461"/>
            <a:ext cx="465618" cy="450101"/>
            <a:chOff x="-19394200" y="4084200"/>
            <a:chExt cx="315075" cy="304575"/>
          </a:xfrm>
        </p:grpSpPr>
        <p:sp>
          <p:nvSpPr>
            <p:cNvPr id="8541" name="Google Shape;8541;p7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70"/>
          <p:cNvGrpSpPr/>
          <p:nvPr/>
        </p:nvGrpSpPr>
        <p:grpSpPr>
          <a:xfrm>
            <a:off x="6294923" y="1689001"/>
            <a:ext cx="400447" cy="450470"/>
            <a:chOff x="-17526750" y="3309200"/>
            <a:chExt cx="270975" cy="304825"/>
          </a:xfrm>
        </p:grpSpPr>
        <p:sp>
          <p:nvSpPr>
            <p:cNvPr id="8548" name="Google Shape;8548;p7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70"/>
          <p:cNvGrpSpPr/>
          <p:nvPr/>
        </p:nvGrpSpPr>
        <p:grpSpPr>
          <a:xfrm>
            <a:off x="6271075" y="2244173"/>
            <a:ext cx="448143" cy="448143"/>
            <a:chOff x="-17542500" y="3684100"/>
            <a:chExt cx="303250" cy="303250"/>
          </a:xfrm>
        </p:grpSpPr>
        <p:sp>
          <p:nvSpPr>
            <p:cNvPr id="8554" name="Google Shape;8554;p7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0"/>
          <p:cNvGrpSpPr/>
          <p:nvPr/>
        </p:nvGrpSpPr>
        <p:grpSpPr>
          <a:xfrm>
            <a:off x="6270484" y="2810817"/>
            <a:ext cx="449325" cy="421395"/>
            <a:chOff x="-17542500" y="4068450"/>
            <a:chExt cx="304050" cy="285150"/>
          </a:xfrm>
        </p:grpSpPr>
        <p:sp>
          <p:nvSpPr>
            <p:cNvPr id="8562" name="Google Shape;8562;p7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0"/>
          <p:cNvGrpSpPr/>
          <p:nvPr/>
        </p:nvGrpSpPr>
        <p:grpSpPr>
          <a:xfrm>
            <a:off x="3500906" y="3342211"/>
            <a:ext cx="343404" cy="449325"/>
            <a:chOff x="-15652200" y="3335975"/>
            <a:chExt cx="232375" cy="304050"/>
          </a:xfrm>
        </p:grpSpPr>
        <p:sp>
          <p:nvSpPr>
            <p:cNvPr id="8569" name="Google Shape;8569;p7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0"/>
          <p:cNvGrpSpPr/>
          <p:nvPr/>
        </p:nvGrpSpPr>
        <p:grpSpPr>
          <a:xfrm>
            <a:off x="1274819" y="2243729"/>
            <a:ext cx="449325" cy="449030"/>
            <a:chOff x="-20945825" y="3692175"/>
            <a:chExt cx="304050" cy="303850"/>
          </a:xfrm>
        </p:grpSpPr>
        <p:sp>
          <p:nvSpPr>
            <p:cNvPr id="8579" name="Google Shape;8579;p7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0"/>
          <p:cNvGrpSpPr/>
          <p:nvPr/>
        </p:nvGrpSpPr>
        <p:grpSpPr>
          <a:xfrm>
            <a:off x="4081644" y="1689848"/>
            <a:ext cx="372516" cy="448771"/>
            <a:chOff x="-18994100" y="3334775"/>
            <a:chExt cx="252075" cy="303675"/>
          </a:xfrm>
        </p:grpSpPr>
        <p:sp>
          <p:nvSpPr>
            <p:cNvPr id="8584" name="Google Shape;8584;p7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70"/>
          <p:cNvGrpSpPr/>
          <p:nvPr/>
        </p:nvGrpSpPr>
        <p:grpSpPr>
          <a:xfrm>
            <a:off x="4096200" y="2244743"/>
            <a:ext cx="343404" cy="446998"/>
            <a:chOff x="-18983850" y="3710075"/>
            <a:chExt cx="232375" cy="302475"/>
          </a:xfrm>
        </p:grpSpPr>
        <p:sp>
          <p:nvSpPr>
            <p:cNvPr id="8589" name="Google Shape;8589;p7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0"/>
          <p:cNvGrpSpPr/>
          <p:nvPr/>
        </p:nvGrpSpPr>
        <p:grpSpPr>
          <a:xfrm>
            <a:off x="1274247" y="1689573"/>
            <a:ext cx="450470" cy="449325"/>
            <a:chOff x="-20946600" y="3317850"/>
            <a:chExt cx="304825" cy="304050"/>
          </a:xfrm>
        </p:grpSpPr>
        <p:sp>
          <p:nvSpPr>
            <p:cNvPr id="8594" name="Google Shape;8594;p7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0"/>
          <p:cNvGrpSpPr/>
          <p:nvPr/>
        </p:nvGrpSpPr>
        <p:grpSpPr>
          <a:xfrm>
            <a:off x="1300422" y="2797442"/>
            <a:ext cx="398119" cy="448143"/>
            <a:chOff x="-20930075" y="4066100"/>
            <a:chExt cx="269400" cy="303250"/>
          </a:xfrm>
        </p:grpSpPr>
        <p:sp>
          <p:nvSpPr>
            <p:cNvPr id="8598" name="Google Shape;8598;p7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70"/>
          <p:cNvGrpSpPr/>
          <p:nvPr/>
        </p:nvGrpSpPr>
        <p:grpSpPr>
          <a:xfrm>
            <a:off x="4042667" y="2797422"/>
            <a:ext cx="450470" cy="448180"/>
            <a:chOff x="-19020075" y="4084200"/>
            <a:chExt cx="304825" cy="303275"/>
          </a:xfrm>
        </p:grpSpPr>
        <p:sp>
          <p:nvSpPr>
            <p:cNvPr id="8601" name="Google Shape;8601;p7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70"/>
          <p:cNvGrpSpPr/>
          <p:nvPr/>
        </p:nvGrpSpPr>
        <p:grpSpPr>
          <a:xfrm>
            <a:off x="6859931" y="1689001"/>
            <a:ext cx="396937" cy="450470"/>
            <a:chOff x="-17149475" y="3309200"/>
            <a:chExt cx="268600" cy="304825"/>
          </a:xfrm>
        </p:grpSpPr>
        <p:sp>
          <p:nvSpPr>
            <p:cNvPr id="8611" name="Google Shape;8611;p7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0"/>
          <p:cNvGrpSpPr/>
          <p:nvPr/>
        </p:nvGrpSpPr>
        <p:grpSpPr>
          <a:xfrm>
            <a:off x="6833737" y="2258120"/>
            <a:ext cx="449325" cy="420249"/>
            <a:chOff x="-17168375" y="3692750"/>
            <a:chExt cx="304050" cy="284375"/>
          </a:xfrm>
        </p:grpSpPr>
        <p:sp>
          <p:nvSpPr>
            <p:cNvPr id="8614" name="Google Shape;8614;p7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0"/>
          <p:cNvGrpSpPr/>
          <p:nvPr/>
        </p:nvGrpSpPr>
        <p:grpSpPr>
          <a:xfrm>
            <a:off x="6830246" y="2796852"/>
            <a:ext cx="456308" cy="449325"/>
            <a:chOff x="-17170750" y="4058800"/>
            <a:chExt cx="308775" cy="304050"/>
          </a:xfrm>
        </p:grpSpPr>
        <p:sp>
          <p:nvSpPr>
            <p:cNvPr id="8622" name="Google Shape;8622;p7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70"/>
          <p:cNvGrpSpPr/>
          <p:nvPr/>
        </p:nvGrpSpPr>
        <p:grpSpPr>
          <a:xfrm>
            <a:off x="5692143" y="3343358"/>
            <a:ext cx="450470" cy="446998"/>
            <a:chOff x="-15688425" y="3707725"/>
            <a:chExt cx="304825" cy="302475"/>
          </a:xfrm>
        </p:grpSpPr>
        <p:sp>
          <p:nvSpPr>
            <p:cNvPr id="8640" name="Google Shape;8640;p7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70"/>
          <p:cNvGrpSpPr/>
          <p:nvPr/>
        </p:nvGrpSpPr>
        <p:grpSpPr>
          <a:xfrm>
            <a:off x="1836300" y="1690441"/>
            <a:ext cx="451653" cy="447589"/>
            <a:chOff x="-20572500" y="3319025"/>
            <a:chExt cx="305625" cy="302875"/>
          </a:xfrm>
        </p:grpSpPr>
        <p:sp>
          <p:nvSpPr>
            <p:cNvPr id="8647" name="Google Shape;8647;p7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0"/>
          <p:cNvGrpSpPr/>
          <p:nvPr/>
        </p:nvGrpSpPr>
        <p:grpSpPr>
          <a:xfrm>
            <a:off x="1837463" y="2305410"/>
            <a:ext cx="449325" cy="325670"/>
            <a:chOff x="-20571700" y="3722875"/>
            <a:chExt cx="304050" cy="220375"/>
          </a:xfrm>
        </p:grpSpPr>
        <p:sp>
          <p:nvSpPr>
            <p:cNvPr id="8650" name="Google Shape;8650;p7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0"/>
          <p:cNvGrpSpPr/>
          <p:nvPr/>
        </p:nvGrpSpPr>
        <p:grpSpPr>
          <a:xfrm>
            <a:off x="1836891" y="2796278"/>
            <a:ext cx="450470" cy="450470"/>
            <a:chOff x="-20571700" y="4066875"/>
            <a:chExt cx="304825" cy="304825"/>
          </a:xfrm>
        </p:grpSpPr>
        <p:sp>
          <p:nvSpPr>
            <p:cNvPr id="8658" name="Google Shape;8658;p7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0"/>
          <p:cNvGrpSpPr/>
          <p:nvPr/>
        </p:nvGrpSpPr>
        <p:grpSpPr>
          <a:xfrm>
            <a:off x="4603593" y="1688259"/>
            <a:ext cx="453980" cy="451948"/>
            <a:chOff x="-18645175" y="3334200"/>
            <a:chExt cx="307200" cy="305825"/>
          </a:xfrm>
        </p:grpSpPr>
        <p:sp>
          <p:nvSpPr>
            <p:cNvPr id="8665" name="Google Shape;8665;p7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70"/>
          <p:cNvGrpSpPr/>
          <p:nvPr/>
        </p:nvGrpSpPr>
        <p:grpSpPr>
          <a:xfrm>
            <a:off x="4604184" y="2242989"/>
            <a:ext cx="452798" cy="450507"/>
            <a:chOff x="-18645175" y="3708500"/>
            <a:chExt cx="306400" cy="304850"/>
          </a:xfrm>
        </p:grpSpPr>
        <p:sp>
          <p:nvSpPr>
            <p:cNvPr id="8671" name="Google Shape;8671;p7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0"/>
          <p:cNvGrpSpPr/>
          <p:nvPr/>
        </p:nvGrpSpPr>
        <p:grpSpPr>
          <a:xfrm>
            <a:off x="4601857" y="2795630"/>
            <a:ext cx="457453" cy="451763"/>
            <a:chOff x="-18647525" y="4082625"/>
            <a:chExt cx="309550" cy="305700"/>
          </a:xfrm>
        </p:grpSpPr>
        <p:sp>
          <p:nvSpPr>
            <p:cNvPr id="8679" name="Google Shape;8679;p7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0"/>
          <p:cNvGrpSpPr/>
          <p:nvPr/>
        </p:nvGrpSpPr>
        <p:grpSpPr>
          <a:xfrm>
            <a:off x="7412241" y="1689592"/>
            <a:ext cx="395755" cy="449288"/>
            <a:chOff x="-16775350" y="3309200"/>
            <a:chExt cx="267800" cy="304025"/>
          </a:xfrm>
        </p:grpSpPr>
        <p:sp>
          <p:nvSpPr>
            <p:cNvPr id="8684" name="Google Shape;8684;p7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70"/>
          <p:cNvGrpSpPr/>
          <p:nvPr/>
        </p:nvGrpSpPr>
        <p:grpSpPr>
          <a:xfrm>
            <a:off x="7412241" y="2241827"/>
            <a:ext cx="395755" cy="452835"/>
            <a:chOff x="-16775350" y="3683300"/>
            <a:chExt cx="267800" cy="306425"/>
          </a:xfrm>
        </p:grpSpPr>
        <p:sp>
          <p:nvSpPr>
            <p:cNvPr id="8688" name="Google Shape;8688;p7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0"/>
          <p:cNvGrpSpPr/>
          <p:nvPr/>
        </p:nvGrpSpPr>
        <p:grpSpPr>
          <a:xfrm>
            <a:off x="7384292" y="2796870"/>
            <a:ext cx="451653" cy="449288"/>
            <a:chOff x="-16794250" y="4058225"/>
            <a:chExt cx="305625" cy="304025"/>
          </a:xfrm>
        </p:grpSpPr>
        <p:sp>
          <p:nvSpPr>
            <p:cNvPr id="8692" name="Google Shape;8692;p7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1" name="Google Shape;8701;p7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2" name="Google Shape;8702;p70"/>
          <p:cNvGrpSpPr/>
          <p:nvPr/>
        </p:nvGrpSpPr>
        <p:grpSpPr>
          <a:xfrm>
            <a:off x="2385709" y="1689573"/>
            <a:ext cx="457453" cy="449325"/>
            <a:chOff x="-20199150" y="3317850"/>
            <a:chExt cx="309550" cy="304050"/>
          </a:xfrm>
        </p:grpSpPr>
        <p:sp>
          <p:nvSpPr>
            <p:cNvPr id="8703" name="Google Shape;8703;p7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70"/>
          <p:cNvGrpSpPr/>
          <p:nvPr/>
        </p:nvGrpSpPr>
        <p:grpSpPr>
          <a:xfrm>
            <a:off x="2388036" y="2242861"/>
            <a:ext cx="452798" cy="450766"/>
            <a:chOff x="-20199150" y="3693150"/>
            <a:chExt cx="306400" cy="305025"/>
          </a:xfrm>
        </p:grpSpPr>
        <p:sp>
          <p:nvSpPr>
            <p:cNvPr id="8711" name="Google Shape;8711;p7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70"/>
          <p:cNvGrpSpPr/>
          <p:nvPr/>
        </p:nvGrpSpPr>
        <p:grpSpPr>
          <a:xfrm>
            <a:off x="2388609" y="2795687"/>
            <a:ext cx="451653" cy="451653"/>
            <a:chOff x="-20197575" y="4066875"/>
            <a:chExt cx="305625" cy="305625"/>
          </a:xfrm>
        </p:grpSpPr>
        <p:sp>
          <p:nvSpPr>
            <p:cNvPr id="8718" name="Google Shape;8718;p7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70"/>
          <p:cNvGrpSpPr/>
          <p:nvPr/>
        </p:nvGrpSpPr>
        <p:grpSpPr>
          <a:xfrm>
            <a:off x="5170827" y="1687520"/>
            <a:ext cx="449325" cy="453426"/>
            <a:chOff x="-18271050" y="3333200"/>
            <a:chExt cx="304050" cy="306825"/>
          </a:xfrm>
        </p:grpSpPr>
        <p:sp>
          <p:nvSpPr>
            <p:cNvPr id="8727" name="Google Shape;8727;p7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0"/>
          <p:cNvGrpSpPr/>
          <p:nvPr/>
        </p:nvGrpSpPr>
        <p:grpSpPr>
          <a:xfrm>
            <a:off x="5171399" y="2244171"/>
            <a:ext cx="448180" cy="448143"/>
            <a:chOff x="-18270275" y="3710875"/>
            <a:chExt cx="303275" cy="303250"/>
          </a:xfrm>
        </p:grpSpPr>
        <p:sp>
          <p:nvSpPr>
            <p:cNvPr id="8733" name="Google Shape;8733;p7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70"/>
          <p:cNvGrpSpPr/>
          <p:nvPr/>
        </p:nvGrpSpPr>
        <p:grpSpPr>
          <a:xfrm>
            <a:off x="5224951" y="2797422"/>
            <a:ext cx="341076" cy="448180"/>
            <a:chOff x="-18234025" y="4084200"/>
            <a:chExt cx="230800" cy="303275"/>
          </a:xfrm>
        </p:grpSpPr>
        <p:sp>
          <p:nvSpPr>
            <p:cNvPr id="8740" name="Google Shape;8740;p7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70"/>
          <p:cNvGrpSpPr/>
          <p:nvPr/>
        </p:nvGrpSpPr>
        <p:grpSpPr>
          <a:xfrm>
            <a:off x="2337506" y="3341641"/>
            <a:ext cx="449325" cy="450470"/>
            <a:chOff x="-16419350" y="3308400"/>
            <a:chExt cx="304050" cy="304825"/>
          </a:xfrm>
        </p:grpSpPr>
        <p:sp>
          <p:nvSpPr>
            <p:cNvPr id="8744" name="Google Shape;8744;p7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70"/>
          <p:cNvGrpSpPr/>
          <p:nvPr/>
        </p:nvGrpSpPr>
        <p:grpSpPr>
          <a:xfrm>
            <a:off x="4609062" y="3340423"/>
            <a:ext cx="395755" cy="452872"/>
            <a:chOff x="-16401225" y="3683275"/>
            <a:chExt cx="267800" cy="306450"/>
          </a:xfrm>
        </p:grpSpPr>
        <p:sp>
          <p:nvSpPr>
            <p:cNvPr id="8752" name="Google Shape;8752;p7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70"/>
          <p:cNvGrpSpPr/>
          <p:nvPr/>
        </p:nvGrpSpPr>
        <p:grpSpPr>
          <a:xfrm>
            <a:off x="7974511" y="2797062"/>
            <a:ext cx="450470" cy="448180"/>
            <a:chOff x="-16419350" y="4058200"/>
            <a:chExt cx="304825" cy="303275"/>
          </a:xfrm>
        </p:grpSpPr>
        <p:sp>
          <p:nvSpPr>
            <p:cNvPr id="8760" name="Google Shape;8760;p7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0"/>
          <p:cNvGrpSpPr/>
          <p:nvPr/>
        </p:nvGrpSpPr>
        <p:grpSpPr>
          <a:xfrm>
            <a:off x="4001398" y="3343080"/>
            <a:ext cx="450507" cy="447589"/>
            <a:chOff x="-15296200" y="3326900"/>
            <a:chExt cx="304850" cy="302875"/>
          </a:xfrm>
        </p:grpSpPr>
        <p:sp>
          <p:nvSpPr>
            <p:cNvPr id="8768" name="Google Shape;8768;p7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70"/>
          <p:cNvGrpSpPr/>
          <p:nvPr/>
        </p:nvGrpSpPr>
        <p:grpSpPr>
          <a:xfrm>
            <a:off x="2917051" y="1706881"/>
            <a:ext cx="486566" cy="414708"/>
            <a:chOff x="-19835275" y="3330250"/>
            <a:chExt cx="329250" cy="280625"/>
          </a:xfrm>
        </p:grpSpPr>
        <p:sp>
          <p:nvSpPr>
            <p:cNvPr id="8774" name="Google Shape;8774;p7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70"/>
          <p:cNvGrpSpPr/>
          <p:nvPr/>
        </p:nvGrpSpPr>
        <p:grpSpPr>
          <a:xfrm>
            <a:off x="2935080" y="2243470"/>
            <a:ext cx="450507" cy="449547"/>
            <a:chOff x="-19822675" y="3692750"/>
            <a:chExt cx="304850" cy="304200"/>
          </a:xfrm>
        </p:grpSpPr>
        <p:sp>
          <p:nvSpPr>
            <p:cNvPr id="8778" name="Google Shape;8778;p7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0"/>
          <p:cNvGrpSpPr/>
          <p:nvPr/>
        </p:nvGrpSpPr>
        <p:grpSpPr>
          <a:xfrm>
            <a:off x="2935672" y="2796278"/>
            <a:ext cx="449325" cy="450470"/>
            <a:chOff x="-19822675" y="4066875"/>
            <a:chExt cx="304050" cy="304825"/>
          </a:xfrm>
        </p:grpSpPr>
        <p:sp>
          <p:nvSpPr>
            <p:cNvPr id="8784" name="Google Shape;8784;p7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70"/>
          <p:cNvGrpSpPr/>
          <p:nvPr/>
        </p:nvGrpSpPr>
        <p:grpSpPr>
          <a:xfrm>
            <a:off x="5744740" y="1689571"/>
            <a:ext cx="399302" cy="449325"/>
            <a:chOff x="-17878825" y="3334400"/>
            <a:chExt cx="270200" cy="304050"/>
          </a:xfrm>
        </p:grpSpPr>
        <p:sp>
          <p:nvSpPr>
            <p:cNvPr id="8791" name="Google Shape;8791;p7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70"/>
          <p:cNvGrpSpPr/>
          <p:nvPr/>
        </p:nvGrpSpPr>
        <p:grpSpPr>
          <a:xfrm>
            <a:off x="5718565" y="2242416"/>
            <a:ext cx="451653" cy="451653"/>
            <a:chOff x="-17896150" y="3709300"/>
            <a:chExt cx="305625" cy="305625"/>
          </a:xfrm>
        </p:grpSpPr>
        <p:sp>
          <p:nvSpPr>
            <p:cNvPr id="8799" name="Google Shape;8799;p7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70"/>
          <p:cNvGrpSpPr/>
          <p:nvPr/>
        </p:nvGrpSpPr>
        <p:grpSpPr>
          <a:xfrm>
            <a:off x="5746495" y="2795686"/>
            <a:ext cx="395792" cy="451653"/>
            <a:chOff x="-17878025" y="4082625"/>
            <a:chExt cx="267825" cy="305625"/>
          </a:xfrm>
        </p:grpSpPr>
        <p:sp>
          <p:nvSpPr>
            <p:cNvPr id="8804" name="Google Shape;8804;p7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0"/>
          <p:cNvGrpSpPr/>
          <p:nvPr/>
        </p:nvGrpSpPr>
        <p:grpSpPr>
          <a:xfrm>
            <a:off x="2890388" y="3355015"/>
            <a:ext cx="450507" cy="423722"/>
            <a:chOff x="-16044450" y="3317850"/>
            <a:chExt cx="304850" cy="286725"/>
          </a:xfrm>
        </p:grpSpPr>
        <p:sp>
          <p:nvSpPr>
            <p:cNvPr id="8812" name="Google Shape;8812;p7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6" name="Google Shape;8816;p7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7" name="Google Shape;8817;p70"/>
          <p:cNvGrpSpPr/>
          <p:nvPr/>
        </p:nvGrpSpPr>
        <p:grpSpPr>
          <a:xfrm>
            <a:off x="8012905" y="2243724"/>
            <a:ext cx="373662" cy="449030"/>
            <a:chOff x="-16018450" y="4058400"/>
            <a:chExt cx="252850" cy="303850"/>
          </a:xfrm>
        </p:grpSpPr>
        <p:sp>
          <p:nvSpPr>
            <p:cNvPr id="8818" name="Google Shape;8818;p7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2" name="Google Shape;8822;p7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27" name="Shape 8827"/>
        <p:cNvGrpSpPr/>
        <p:nvPr/>
      </p:nvGrpSpPr>
      <p:grpSpPr>
        <a:xfrm>
          <a:off x="0" y="0"/>
          <a:ext cx="0" cy="0"/>
          <a:chOff x="0" y="0"/>
          <a:chExt cx="0" cy="0"/>
        </a:xfrm>
      </p:grpSpPr>
      <p:grpSp>
        <p:nvGrpSpPr>
          <p:cNvPr id="8828" name="Google Shape;8828;p71"/>
          <p:cNvGrpSpPr/>
          <p:nvPr/>
        </p:nvGrpSpPr>
        <p:grpSpPr>
          <a:xfrm>
            <a:off x="829817" y="1689241"/>
            <a:ext cx="442337" cy="419623"/>
            <a:chOff x="-6696925" y="3272575"/>
            <a:chExt cx="307200" cy="291425"/>
          </a:xfrm>
        </p:grpSpPr>
        <p:sp>
          <p:nvSpPr>
            <p:cNvPr id="8829" name="Google Shape;8829;p7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71"/>
          <p:cNvGrpSpPr/>
          <p:nvPr/>
        </p:nvGrpSpPr>
        <p:grpSpPr>
          <a:xfrm>
            <a:off x="829799" y="2204636"/>
            <a:ext cx="442373" cy="420775"/>
            <a:chOff x="-6690625" y="3631325"/>
            <a:chExt cx="307225" cy="292225"/>
          </a:xfrm>
        </p:grpSpPr>
        <p:sp>
          <p:nvSpPr>
            <p:cNvPr id="8832" name="Google Shape;8832;p7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1"/>
          <p:cNvGrpSpPr/>
          <p:nvPr/>
        </p:nvGrpSpPr>
        <p:grpSpPr>
          <a:xfrm>
            <a:off x="851921" y="2756972"/>
            <a:ext cx="421927" cy="419371"/>
            <a:chOff x="-6689825" y="3992050"/>
            <a:chExt cx="293025" cy="291250"/>
          </a:xfrm>
        </p:grpSpPr>
        <p:sp>
          <p:nvSpPr>
            <p:cNvPr id="8838" name="Google Shape;8838;p7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0" name="Google Shape;8850;p7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1" name="Google Shape;8851;p71"/>
          <p:cNvGrpSpPr/>
          <p:nvPr/>
        </p:nvGrpSpPr>
        <p:grpSpPr>
          <a:xfrm>
            <a:off x="3535232" y="2205192"/>
            <a:ext cx="423043" cy="419659"/>
            <a:chOff x="-4837325" y="3612425"/>
            <a:chExt cx="293800" cy="291450"/>
          </a:xfrm>
        </p:grpSpPr>
        <p:sp>
          <p:nvSpPr>
            <p:cNvPr id="8852" name="Google Shape;8852;p7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1"/>
          <p:cNvGrpSpPr/>
          <p:nvPr/>
        </p:nvGrpSpPr>
        <p:grpSpPr>
          <a:xfrm>
            <a:off x="3548265" y="2756826"/>
            <a:ext cx="420775" cy="419659"/>
            <a:chOff x="-4837325" y="3971575"/>
            <a:chExt cx="292225" cy="291450"/>
          </a:xfrm>
        </p:grpSpPr>
        <p:sp>
          <p:nvSpPr>
            <p:cNvPr id="8856" name="Google Shape;8856;p7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71"/>
          <p:cNvGrpSpPr/>
          <p:nvPr/>
        </p:nvGrpSpPr>
        <p:grpSpPr>
          <a:xfrm>
            <a:off x="6240279" y="1714185"/>
            <a:ext cx="430998" cy="369730"/>
            <a:chOff x="-3037625" y="3254850"/>
            <a:chExt cx="299325" cy="256775"/>
          </a:xfrm>
        </p:grpSpPr>
        <p:sp>
          <p:nvSpPr>
            <p:cNvPr id="8863" name="Google Shape;8863;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71"/>
          <p:cNvGrpSpPr/>
          <p:nvPr/>
        </p:nvGrpSpPr>
        <p:grpSpPr>
          <a:xfrm>
            <a:off x="6244239" y="2204615"/>
            <a:ext cx="423079" cy="420811"/>
            <a:chOff x="-3031325" y="3597450"/>
            <a:chExt cx="293825" cy="292250"/>
          </a:xfrm>
        </p:grpSpPr>
        <p:sp>
          <p:nvSpPr>
            <p:cNvPr id="8868" name="Google Shape;8868;p7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1"/>
          <p:cNvGrpSpPr/>
          <p:nvPr/>
        </p:nvGrpSpPr>
        <p:grpSpPr>
          <a:xfrm>
            <a:off x="6256714" y="2781214"/>
            <a:ext cx="421927" cy="370882"/>
            <a:chOff x="-3030525" y="3973150"/>
            <a:chExt cx="293025" cy="257575"/>
          </a:xfrm>
        </p:grpSpPr>
        <p:sp>
          <p:nvSpPr>
            <p:cNvPr id="8873" name="Google Shape;8873;p7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1"/>
          <p:cNvGrpSpPr/>
          <p:nvPr/>
        </p:nvGrpSpPr>
        <p:grpSpPr>
          <a:xfrm>
            <a:off x="1358307" y="3369426"/>
            <a:ext cx="421927" cy="297195"/>
            <a:chOff x="-1199300" y="3279250"/>
            <a:chExt cx="293025" cy="206400"/>
          </a:xfrm>
        </p:grpSpPr>
        <p:sp>
          <p:nvSpPr>
            <p:cNvPr id="8876" name="Google Shape;8876;p7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1"/>
          <p:cNvGrpSpPr/>
          <p:nvPr/>
        </p:nvGrpSpPr>
        <p:grpSpPr>
          <a:xfrm>
            <a:off x="1365393" y="1688773"/>
            <a:ext cx="444605" cy="420559"/>
            <a:chOff x="-6338550" y="3272950"/>
            <a:chExt cx="308775" cy="292075"/>
          </a:xfrm>
        </p:grpSpPr>
        <p:sp>
          <p:nvSpPr>
            <p:cNvPr id="8881" name="Google Shape;8881;p7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71"/>
          <p:cNvGrpSpPr/>
          <p:nvPr/>
        </p:nvGrpSpPr>
        <p:grpSpPr>
          <a:xfrm>
            <a:off x="1376732" y="2205194"/>
            <a:ext cx="421927" cy="419659"/>
            <a:chOff x="-6329100" y="3632100"/>
            <a:chExt cx="293025" cy="291450"/>
          </a:xfrm>
        </p:grpSpPr>
        <p:sp>
          <p:nvSpPr>
            <p:cNvPr id="8885" name="Google Shape;8885;p7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71"/>
          <p:cNvGrpSpPr/>
          <p:nvPr/>
        </p:nvGrpSpPr>
        <p:grpSpPr>
          <a:xfrm>
            <a:off x="1389783" y="2756828"/>
            <a:ext cx="419623" cy="419659"/>
            <a:chOff x="-6329875" y="3992050"/>
            <a:chExt cx="291425" cy="291450"/>
          </a:xfrm>
        </p:grpSpPr>
        <p:sp>
          <p:nvSpPr>
            <p:cNvPr id="8889" name="Google Shape;8889;p7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1"/>
          <p:cNvGrpSpPr/>
          <p:nvPr/>
        </p:nvGrpSpPr>
        <p:grpSpPr>
          <a:xfrm>
            <a:off x="4075920" y="1687530"/>
            <a:ext cx="423079" cy="423043"/>
            <a:chOff x="-4478975" y="3251700"/>
            <a:chExt cx="293825" cy="293800"/>
          </a:xfrm>
        </p:grpSpPr>
        <p:sp>
          <p:nvSpPr>
            <p:cNvPr id="8894" name="Google Shape;8894;p7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1"/>
          <p:cNvGrpSpPr/>
          <p:nvPr/>
        </p:nvGrpSpPr>
        <p:grpSpPr>
          <a:xfrm>
            <a:off x="4075920" y="2205192"/>
            <a:ext cx="423079" cy="419659"/>
            <a:chOff x="-4475825" y="3612425"/>
            <a:chExt cx="293825" cy="291450"/>
          </a:xfrm>
        </p:grpSpPr>
        <p:sp>
          <p:nvSpPr>
            <p:cNvPr id="8898" name="Google Shape;8898;p7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1"/>
          <p:cNvGrpSpPr/>
          <p:nvPr/>
        </p:nvGrpSpPr>
        <p:grpSpPr>
          <a:xfrm>
            <a:off x="4084992" y="2756844"/>
            <a:ext cx="428730" cy="419623"/>
            <a:chOff x="-4480550" y="3970800"/>
            <a:chExt cx="297750" cy="291425"/>
          </a:xfrm>
        </p:grpSpPr>
        <p:sp>
          <p:nvSpPr>
            <p:cNvPr id="8902" name="Google Shape;8902;p7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1"/>
          <p:cNvGrpSpPr/>
          <p:nvPr/>
        </p:nvGrpSpPr>
        <p:grpSpPr>
          <a:xfrm>
            <a:off x="6788826" y="1689221"/>
            <a:ext cx="415123" cy="419659"/>
            <a:chOff x="-2668225" y="3239075"/>
            <a:chExt cx="288300" cy="291450"/>
          </a:xfrm>
        </p:grpSpPr>
        <p:sp>
          <p:nvSpPr>
            <p:cNvPr id="8905" name="Google Shape;8905;p7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1"/>
          <p:cNvGrpSpPr/>
          <p:nvPr/>
        </p:nvGrpSpPr>
        <p:grpSpPr>
          <a:xfrm>
            <a:off x="6785982" y="2205191"/>
            <a:ext cx="420811" cy="419659"/>
            <a:chOff x="-2671375" y="3597450"/>
            <a:chExt cx="292250" cy="291450"/>
          </a:xfrm>
        </p:grpSpPr>
        <p:sp>
          <p:nvSpPr>
            <p:cNvPr id="8911" name="Google Shape;8911;p7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1"/>
          <p:cNvGrpSpPr/>
          <p:nvPr/>
        </p:nvGrpSpPr>
        <p:grpSpPr>
          <a:xfrm>
            <a:off x="6796765" y="2755691"/>
            <a:ext cx="423043" cy="421927"/>
            <a:chOff x="-2670575" y="3956600"/>
            <a:chExt cx="293800" cy="293025"/>
          </a:xfrm>
        </p:grpSpPr>
        <p:sp>
          <p:nvSpPr>
            <p:cNvPr id="8914" name="Google Shape;8914;p7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71"/>
          <p:cNvGrpSpPr/>
          <p:nvPr/>
        </p:nvGrpSpPr>
        <p:grpSpPr>
          <a:xfrm>
            <a:off x="3054285" y="3311947"/>
            <a:ext cx="426462" cy="418363"/>
            <a:chOff x="-1183550" y="3586525"/>
            <a:chExt cx="296175" cy="290550"/>
          </a:xfrm>
        </p:grpSpPr>
        <p:sp>
          <p:nvSpPr>
            <p:cNvPr id="8919" name="Google Shape;8919;p7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1"/>
          <p:cNvGrpSpPr/>
          <p:nvPr/>
        </p:nvGrpSpPr>
        <p:grpSpPr>
          <a:xfrm>
            <a:off x="1917896" y="1689799"/>
            <a:ext cx="420811" cy="418507"/>
            <a:chOff x="-5971525" y="3273750"/>
            <a:chExt cx="292250" cy="290650"/>
          </a:xfrm>
        </p:grpSpPr>
        <p:sp>
          <p:nvSpPr>
            <p:cNvPr id="8929" name="Google Shape;8929;p7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1"/>
          <p:cNvGrpSpPr/>
          <p:nvPr/>
        </p:nvGrpSpPr>
        <p:grpSpPr>
          <a:xfrm>
            <a:off x="1912226" y="2203826"/>
            <a:ext cx="432150" cy="422395"/>
            <a:chOff x="-5974675" y="3632100"/>
            <a:chExt cx="300125" cy="293350"/>
          </a:xfrm>
        </p:grpSpPr>
        <p:sp>
          <p:nvSpPr>
            <p:cNvPr id="8932" name="Google Shape;8932;p7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1"/>
          <p:cNvGrpSpPr/>
          <p:nvPr/>
        </p:nvGrpSpPr>
        <p:grpSpPr>
          <a:xfrm>
            <a:off x="1942267" y="2755694"/>
            <a:ext cx="395865" cy="421927"/>
            <a:chOff x="-5971525" y="3990475"/>
            <a:chExt cx="274925" cy="293025"/>
          </a:xfrm>
        </p:grpSpPr>
        <p:sp>
          <p:nvSpPr>
            <p:cNvPr id="8936" name="Google Shape;8936;p7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71"/>
          <p:cNvGrpSpPr/>
          <p:nvPr/>
        </p:nvGrpSpPr>
        <p:grpSpPr>
          <a:xfrm>
            <a:off x="4615473" y="1689798"/>
            <a:ext cx="420775" cy="418507"/>
            <a:chOff x="-4118225" y="3253275"/>
            <a:chExt cx="292225" cy="290650"/>
          </a:xfrm>
        </p:grpSpPr>
        <p:sp>
          <p:nvSpPr>
            <p:cNvPr id="8941" name="Google Shape;8941;p7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1"/>
          <p:cNvGrpSpPr/>
          <p:nvPr/>
        </p:nvGrpSpPr>
        <p:grpSpPr>
          <a:xfrm>
            <a:off x="4665924" y="2204922"/>
            <a:ext cx="319874" cy="420199"/>
            <a:chOff x="-4082800" y="3612425"/>
            <a:chExt cx="222150" cy="291825"/>
          </a:xfrm>
        </p:grpSpPr>
        <p:sp>
          <p:nvSpPr>
            <p:cNvPr id="8944" name="Google Shape;8944;p7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1"/>
          <p:cNvGrpSpPr/>
          <p:nvPr/>
        </p:nvGrpSpPr>
        <p:grpSpPr>
          <a:xfrm>
            <a:off x="4627372" y="2769876"/>
            <a:ext cx="420775" cy="393561"/>
            <a:chOff x="-4118225" y="3990475"/>
            <a:chExt cx="292225" cy="273325"/>
          </a:xfrm>
        </p:grpSpPr>
        <p:sp>
          <p:nvSpPr>
            <p:cNvPr id="8948" name="Google Shape;8948;p7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1"/>
          <p:cNvGrpSpPr/>
          <p:nvPr/>
        </p:nvGrpSpPr>
        <p:grpSpPr>
          <a:xfrm>
            <a:off x="7338026" y="1688087"/>
            <a:ext cx="394713" cy="421927"/>
            <a:chOff x="-2312225" y="3238300"/>
            <a:chExt cx="274125" cy="293025"/>
          </a:xfrm>
        </p:grpSpPr>
        <p:sp>
          <p:nvSpPr>
            <p:cNvPr id="8953" name="Google Shape;8953;p7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1"/>
          <p:cNvGrpSpPr/>
          <p:nvPr/>
        </p:nvGrpSpPr>
        <p:grpSpPr>
          <a:xfrm>
            <a:off x="7335742" y="2756825"/>
            <a:ext cx="423079" cy="419659"/>
            <a:chOff x="-2310650" y="3958175"/>
            <a:chExt cx="293825" cy="291450"/>
          </a:xfrm>
        </p:grpSpPr>
        <p:sp>
          <p:nvSpPr>
            <p:cNvPr id="8956" name="Google Shape;8956;p7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1"/>
          <p:cNvGrpSpPr/>
          <p:nvPr/>
        </p:nvGrpSpPr>
        <p:grpSpPr>
          <a:xfrm>
            <a:off x="4702603" y="3308459"/>
            <a:ext cx="424159" cy="419659"/>
            <a:chOff x="-1182750" y="3962900"/>
            <a:chExt cx="294575" cy="291450"/>
          </a:xfrm>
        </p:grpSpPr>
        <p:sp>
          <p:nvSpPr>
            <p:cNvPr id="8959" name="Google Shape;8959;p7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1"/>
          <p:cNvGrpSpPr/>
          <p:nvPr/>
        </p:nvGrpSpPr>
        <p:grpSpPr>
          <a:xfrm>
            <a:off x="2455739" y="1689223"/>
            <a:ext cx="424195" cy="419659"/>
            <a:chOff x="-5611575" y="3272950"/>
            <a:chExt cx="294600" cy="291450"/>
          </a:xfrm>
        </p:grpSpPr>
        <p:sp>
          <p:nvSpPr>
            <p:cNvPr id="8967" name="Google Shape;8967;p7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71"/>
          <p:cNvGrpSpPr/>
          <p:nvPr/>
        </p:nvGrpSpPr>
        <p:grpSpPr>
          <a:xfrm>
            <a:off x="2455739" y="2205770"/>
            <a:ext cx="424195" cy="418507"/>
            <a:chOff x="-5613150" y="3632900"/>
            <a:chExt cx="294600" cy="290650"/>
          </a:xfrm>
        </p:grpSpPr>
        <p:sp>
          <p:nvSpPr>
            <p:cNvPr id="8973" name="Google Shape;8973;p7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1"/>
          <p:cNvGrpSpPr/>
          <p:nvPr/>
        </p:nvGrpSpPr>
        <p:grpSpPr>
          <a:xfrm>
            <a:off x="7324977" y="2153586"/>
            <a:ext cx="420811" cy="522864"/>
            <a:chOff x="-2310650" y="3525775"/>
            <a:chExt cx="292250" cy="363125"/>
          </a:xfrm>
        </p:grpSpPr>
        <p:sp>
          <p:nvSpPr>
            <p:cNvPr id="8976" name="Google Shape;8976;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71"/>
          <p:cNvGrpSpPr/>
          <p:nvPr/>
        </p:nvGrpSpPr>
        <p:grpSpPr>
          <a:xfrm>
            <a:off x="2467638" y="2756270"/>
            <a:ext cx="424195" cy="420775"/>
            <a:chOff x="-5613150" y="3991275"/>
            <a:chExt cx="294600" cy="292225"/>
          </a:xfrm>
        </p:grpSpPr>
        <p:sp>
          <p:nvSpPr>
            <p:cNvPr id="8981" name="Google Shape;8981;p7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1"/>
          <p:cNvGrpSpPr/>
          <p:nvPr/>
        </p:nvGrpSpPr>
        <p:grpSpPr>
          <a:xfrm>
            <a:off x="5139126" y="1689438"/>
            <a:ext cx="434634" cy="419227"/>
            <a:chOff x="-3768700" y="3253275"/>
            <a:chExt cx="301850" cy="291150"/>
          </a:xfrm>
        </p:grpSpPr>
        <p:sp>
          <p:nvSpPr>
            <p:cNvPr id="8991" name="Google Shape;8991;p7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4" name="Google Shape;8994;p71"/>
          <p:cNvGrpSpPr/>
          <p:nvPr/>
        </p:nvGrpSpPr>
        <p:grpSpPr>
          <a:xfrm>
            <a:off x="5143209" y="2217090"/>
            <a:ext cx="426462" cy="395865"/>
            <a:chOff x="-3808700" y="3628950"/>
            <a:chExt cx="296175" cy="274925"/>
          </a:xfrm>
        </p:grpSpPr>
        <p:sp>
          <p:nvSpPr>
            <p:cNvPr id="8995" name="Google Shape;8995;p7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1"/>
          <p:cNvGrpSpPr/>
          <p:nvPr/>
        </p:nvGrpSpPr>
        <p:grpSpPr>
          <a:xfrm>
            <a:off x="5208420" y="2756412"/>
            <a:ext cx="419443" cy="420487"/>
            <a:chOff x="-3771675" y="3971775"/>
            <a:chExt cx="291300" cy="292025"/>
          </a:xfrm>
        </p:grpSpPr>
        <p:sp>
          <p:nvSpPr>
            <p:cNvPr id="8999" name="Google Shape;8999;p7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1"/>
          <p:cNvGrpSpPr/>
          <p:nvPr/>
        </p:nvGrpSpPr>
        <p:grpSpPr>
          <a:xfrm>
            <a:off x="7869864" y="1716461"/>
            <a:ext cx="420271" cy="320774"/>
            <a:chOff x="-1951475" y="3273100"/>
            <a:chExt cx="291875" cy="222775"/>
          </a:xfrm>
        </p:grpSpPr>
        <p:sp>
          <p:nvSpPr>
            <p:cNvPr id="9005" name="Google Shape;9005;p7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8" name="Google Shape;9008;p71"/>
          <p:cNvGrpSpPr/>
          <p:nvPr/>
        </p:nvGrpSpPr>
        <p:grpSpPr>
          <a:xfrm>
            <a:off x="7867344" y="2205191"/>
            <a:ext cx="425310" cy="419659"/>
            <a:chOff x="-1951475" y="3597450"/>
            <a:chExt cx="295375" cy="291450"/>
          </a:xfrm>
        </p:grpSpPr>
        <p:sp>
          <p:nvSpPr>
            <p:cNvPr id="9009" name="Google Shape;9009;p7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71"/>
          <p:cNvGrpSpPr/>
          <p:nvPr/>
        </p:nvGrpSpPr>
        <p:grpSpPr>
          <a:xfrm>
            <a:off x="7869595" y="2756825"/>
            <a:ext cx="444605" cy="419659"/>
            <a:chOff x="-1960150" y="3956600"/>
            <a:chExt cx="308775" cy="291450"/>
          </a:xfrm>
        </p:grpSpPr>
        <p:sp>
          <p:nvSpPr>
            <p:cNvPr id="9014" name="Google Shape;9014;p7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71"/>
          <p:cNvGrpSpPr/>
          <p:nvPr/>
        </p:nvGrpSpPr>
        <p:grpSpPr>
          <a:xfrm>
            <a:off x="1923633" y="3307636"/>
            <a:ext cx="420775" cy="420775"/>
            <a:chOff x="-804700" y="3226500"/>
            <a:chExt cx="292225" cy="292225"/>
          </a:xfrm>
        </p:grpSpPr>
        <p:sp>
          <p:nvSpPr>
            <p:cNvPr id="9017" name="Google Shape;9017;p7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1"/>
          <p:cNvGrpSpPr/>
          <p:nvPr/>
        </p:nvGrpSpPr>
        <p:grpSpPr>
          <a:xfrm>
            <a:off x="3003724" y="1688647"/>
            <a:ext cx="420775" cy="420811"/>
            <a:chOff x="-5251625" y="3272950"/>
            <a:chExt cx="292225" cy="292250"/>
          </a:xfrm>
        </p:grpSpPr>
        <p:sp>
          <p:nvSpPr>
            <p:cNvPr id="9025" name="Google Shape;9025;p7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1"/>
          <p:cNvGrpSpPr/>
          <p:nvPr/>
        </p:nvGrpSpPr>
        <p:grpSpPr>
          <a:xfrm>
            <a:off x="3000322" y="2204348"/>
            <a:ext cx="427578" cy="421351"/>
            <a:chOff x="-5254775" y="3631325"/>
            <a:chExt cx="296950" cy="292625"/>
          </a:xfrm>
        </p:grpSpPr>
        <p:sp>
          <p:nvSpPr>
            <p:cNvPr id="9029" name="Google Shape;9029;p7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1"/>
          <p:cNvGrpSpPr/>
          <p:nvPr/>
        </p:nvGrpSpPr>
        <p:grpSpPr>
          <a:xfrm>
            <a:off x="3016181" y="2756270"/>
            <a:ext cx="419659" cy="420775"/>
            <a:chOff x="-5251625" y="3991275"/>
            <a:chExt cx="291450" cy="292225"/>
          </a:xfrm>
        </p:grpSpPr>
        <p:sp>
          <p:nvSpPr>
            <p:cNvPr id="9037" name="Google Shape;9037;p7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71"/>
          <p:cNvGrpSpPr/>
          <p:nvPr/>
        </p:nvGrpSpPr>
        <p:grpSpPr>
          <a:xfrm>
            <a:off x="5756763" y="1689240"/>
            <a:ext cx="319874" cy="419623"/>
            <a:chOff x="-3365275" y="3253275"/>
            <a:chExt cx="222150" cy="291425"/>
          </a:xfrm>
        </p:grpSpPr>
        <p:sp>
          <p:nvSpPr>
            <p:cNvPr id="9043" name="Google Shape;9043;p7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71"/>
          <p:cNvGrpSpPr/>
          <p:nvPr/>
        </p:nvGrpSpPr>
        <p:grpSpPr>
          <a:xfrm>
            <a:off x="5730701" y="2204058"/>
            <a:ext cx="371998" cy="421927"/>
            <a:chOff x="-3383375" y="3611625"/>
            <a:chExt cx="258350" cy="293025"/>
          </a:xfrm>
        </p:grpSpPr>
        <p:sp>
          <p:nvSpPr>
            <p:cNvPr id="9046" name="Google Shape;9046;p7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1"/>
          <p:cNvGrpSpPr/>
          <p:nvPr/>
        </p:nvGrpSpPr>
        <p:grpSpPr>
          <a:xfrm>
            <a:off x="5793050" y="2756826"/>
            <a:ext cx="271097" cy="419659"/>
            <a:chOff x="-3347950" y="3971575"/>
            <a:chExt cx="188275" cy="291450"/>
          </a:xfrm>
        </p:grpSpPr>
        <p:sp>
          <p:nvSpPr>
            <p:cNvPr id="9049" name="Google Shape;9049;p7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71"/>
          <p:cNvGrpSpPr/>
          <p:nvPr/>
        </p:nvGrpSpPr>
        <p:grpSpPr>
          <a:xfrm>
            <a:off x="842909" y="3307061"/>
            <a:ext cx="371998" cy="421927"/>
            <a:chOff x="-1575775" y="3238300"/>
            <a:chExt cx="258350" cy="293025"/>
          </a:xfrm>
        </p:grpSpPr>
        <p:sp>
          <p:nvSpPr>
            <p:cNvPr id="9053" name="Google Shape;9053;p7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1"/>
          <p:cNvGrpSpPr/>
          <p:nvPr/>
        </p:nvGrpSpPr>
        <p:grpSpPr>
          <a:xfrm>
            <a:off x="2487807" y="3309051"/>
            <a:ext cx="423079" cy="424159"/>
            <a:chOff x="-1591550" y="3597475"/>
            <a:chExt cx="293825" cy="294575"/>
          </a:xfrm>
        </p:grpSpPr>
        <p:sp>
          <p:nvSpPr>
            <p:cNvPr id="9059" name="Google Shape;9059;p7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71"/>
          <p:cNvGrpSpPr/>
          <p:nvPr/>
        </p:nvGrpSpPr>
        <p:grpSpPr>
          <a:xfrm>
            <a:off x="4137277" y="3318663"/>
            <a:ext cx="421927" cy="399248"/>
            <a:chOff x="-1592325" y="3957400"/>
            <a:chExt cx="293025" cy="277275"/>
          </a:xfrm>
        </p:grpSpPr>
        <p:sp>
          <p:nvSpPr>
            <p:cNvPr id="9063" name="Google Shape;9063;p7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1"/>
          <p:cNvGrpSpPr/>
          <p:nvPr/>
        </p:nvGrpSpPr>
        <p:grpSpPr>
          <a:xfrm>
            <a:off x="3624147" y="3310744"/>
            <a:ext cx="369730" cy="420775"/>
            <a:chOff x="-778700" y="3612425"/>
            <a:chExt cx="256775" cy="292225"/>
          </a:xfrm>
        </p:grpSpPr>
        <p:sp>
          <p:nvSpPr>
            <p:cNvPr id="9068" name="Google Shape;9068;p7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71"/>
          <p:cNvGrpSpPr/>
          <p:nvPr/>
        </p:nvGrpSpPr>
        <p:grpSpPr>
          <a:xfrm>
            <a:off x="6095649" y="3828305"/>
            <a:ext cx="340731" cy="387641"/>
            <a:chOff x="7728464" y="1561258"/>
            <a:chExt cx="349719" cy="397866"/>
          </a:xfrm>
        </p:grpSpPr>
        <p:sp>
          <p:nvSpPr>
            <p:cNvPr id="9075" name="Google Shape;9075;p7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71"/>
          <p:cNvGrpSpPr/>
          <p:nvPr/>
        </p:nvGrpSpPr>
        <p:grpSpPr>
          <a:xfrm>
            <a:off x="4018617" y="3828305"/>
            <a:ext cx="387681" cy="387641"/>
            <a:chOff x="5611350" y="1561258"/>
            <a:chExt cx="397907" cy="397866"/>
          </a:xfrm>
        </p:grpSpPr>
        <p:sp>
          <p:nvSpPr>
            <p:cNvPr id="9078" name="Google Shape;9078;p7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1"/>
          <p:cNvGrpSpPr/>
          <p:nvPr/>
        </p:nvGrpSpPr>
        <p:grpSpPr>
          <a:xfrm>
            <a:off x="4537903" y="3925571"/>
            <a:ext cx="387610" cy="193109"/>
            <a:chOff x="6140660" y="1661097"/>
            <a:chExt cx="397835" cy="198202"/>
          </a:xfrm>
        </p:grpSpPr>
        <p:sp>
          <p:nvSpPr>
            <p:cNvPr id="9083" name="Google Shape;9083;p7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1"/>
          <p:cNvGrpSpPr/>
          <p:nvPr/>
        </p:nvGrpSpPr>
        <p:grpSpPr>
          <a:xfrm>
            <a:off x="5057118" y="3828305"/>
            <a:ext cx="387681" cy="387641"/>
            <a:chOff x="6669907" y="1561258"/>
            <a:chExt cx="397907" cy="397866"/>
          </a:xfrm>
        </p:grpSpPr>
        <p:sp>
          <p:nvSpPr>
            <p:cNvPr id="9088" name="Google Shape;9088;p7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71"/>
          <p:cNvGrpSpPr/>
          <p:nvPr/>
        </p:nvGrpSpPr>
        <p:grpSpPr>
          <a:xfrm>
            <a:off x="1942348" y="3885842"/>
            <a:ext cx="387681" cy="272572"/>
            <a:chOff x="3386036" y="1746339"/>
            <a:chExt cx="397907" cy="279762"/>
          </a:xfrm>
        </p:grpSpPr>
        <p:sp>
          <p:nvSpPr>
            <p:cNvPr id="9094" name="Google Shape;9094;p7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71"/>
          <p:cNvGrpSpPr/>
          <p:nvPr/>
        </p:nvGrpSpPr>
        <p:grpSpPr>
          <a:xfrm>
            <a:off x="2980045" y="3828288"/>
            <a:ext cx="387681" cy="387681"/>
            <a:chOff x="4417380" y="1687279"/>
            <a:chExt cx="397907" cy="397907"/>
          </a:xfrm>
        </p:grpSpPr>
        <p:sp>
          <p:nvSpPr>
            <p:cNvPr id="9097" name="Google Shape;9097;p7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71"/>
          <p:cNvGrpSpPr/>
          <p:nvPr/>
        </p:nvGrpSpPr>
        <p:grpSpPr>
          <a:xfrm>
            <a:off x="7926526" y="3308537"/>
            <a:ext cx="387661" cy="387661"/>
            <a:chOff x="2869999" y="1687279"/>
            <a:chExt cx="397887" cy="397887"/>
          </a:xfrm>
        </p:grpSpPr>
        <p:sp>
          <p:nvSpPr>
            <p:cNvPr id="9100" name="Google Shape;9100;p7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1"/>
          <p:cNvGrpSpPr/>
          <p:nvPr/>
        </p:nvGrpSpPr>
        <p:grpSpPr>
          <a:xfrm>
            <a:off x="2461634" y="3828664"/>
            <a:ext cx="386807" cy="386929"/>
            <a:chOff x="3902887" y="1687655"/>
            <a:chExt cx="397010" cy="397135"/>
          </a:xfrm>
        </p:grpSpPr>
        <p:sp>
          <p:nvSpPr>
            <p:cNvPr id="9103" name="Google Shape;9103;p7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1"/>
          <p:cNvGrpSpPr/>
          <p:nvPr/>
        </p:nvGrpSpPr>
        <p:grpSpPr>
          <a:xfrm>
            <a:off x="3499331" y="3828344"/>
            <a:ext cx="387681" cy="387681"/>
            <a:chOff x="4933458" y="1687279"/>
            <a:chExt cx="397907" cy="397907"/>
          </a:xfrm>
        </p:grpSpPr>
        <p:sp>
          <p:nvSpPr>
            <p:cNvPr id="9106" name="Google Shape;9106;p7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71"/>
          <p:cNvGrpSpPr/>
          <p:nvPr/>
        </p:nvGrpSpPr>
        <p:grpSpPr>
          <a:xfrm>
            <a:off x="5273586" y="3308775"/>
            <a:ext cx="387681" cy="387661"/>
            <a:chOff x="266768" y="1721375"/>
            <a:chExt cx="397907" cy="397887"/>
          </a:xfrm>
        </p:grpSpPr>
        <p:sp>
          <p:nvSpPr>
            <p:cNvPr id="9109" name="Google Shape;9109;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1"/>
          <p:cNvGrpSpPr/>
          <p:nvPr/>
        </p:nvGrpSpPr>
        <p:grpSpPr>
          <a:xfrm>
            <a:off x="7395588" y="3308924"/>
            <a:ext cx="387539" cy="386888"/>
            <a:chOff x="2408992" y="1722875"/>
            <a:chExt cx="397761" cy="397093"/>
          </a:xfrm>
        </p:grpSpPr>
        <p:sp>
          <p:nvSpPr>
            <p:cNvPr id="9112" name="Google Shape;9112;p7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1"/>
          <p:cNvGrpSpPr/>
          <p:nvPr/>
        </p:nvGrpSpPr>
        <p:grpSpPr>
          <a:xfrm>
            <a:off x="5576404" y="3828305"/>
            <a:ext cx="387641" cy="387641"/>
            <a:chOff x="7199196" y="1561258"/>
            <a:chExt cx="397866" cy="397866"/>
          </a:xfrm>
        </p:grpSpPr>
        <p:sp>
          <p:nvSpPr>
            <p:cNvPr id="9115" name="Google Shape;9115;p7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71"/>
          <p:cNvGrpSpPr/>
          <p:nvPr/>
        </p:nvGrpSpPr>
        <p:grpSpPr>
          <a:xfrm>
            <a:off x="6332282" y="3308537"/>
            <a:ext cx="387661" cy="387661"/>
            <a:chOff x="1379798" y="1723250"/>
            <a:chExt cx="397887" cy="397887"/>
          </a:xfrm>
        </p:grpSpPr>
        <p:sp>
          <p:nvSpPr>
            <p:cNvPr id="9119" name="Google Shape;9119;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1"/>
          <p:cNvGrpSpPr/>
          <p:nvPr/>
        </p:nvGrpSpPr>
        <p:grpSpPr>
          <a:xfrm>
            <a:off x="5801242" y="3308537"/>
            <a:ext cx="387641" cy="387661"/>
            <a:chOff x="864491" y="1723250"/>
            <a:chExt cx="397866" cy="397887"/>
          </a:xfrm>
        </p:grpSpPr>
        <p:sp>
          <p:nvSpPr>
            <p:cNvPr id="9124" name="Google Shape;9124;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7" name="Google Shape;9127;p7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8" name="Google Shape;9128;p71"/>
          <p:cNvGrpSpPr/>
          <p:nvPr/>
        </p:nvGrpSpPr>
        <p:grpSpPr>
          <a:xfrm>
            <a:off x="6568070" y="3827060"/>
            <a:ext cx="388966" cy="388966"/>
            <a:chOff x="1190625" y="238125"/>
            <a:chExt cx="5235075" cy="5235075"/>
          </a:xfrm>
        </p:grpSpPr>
        <p:sp>
          <p:nvSpPr>
            <p:cNvPr id="9129" name="Google Shape;9129;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1" name="Google Shape;9131;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35" name="Shape 9135"/>
        <p:cNvGrpSpPr/>
        <p:nvPr/>
      </p:nvGrpSpPr>
      <p:grpSpPr>
        <a:xfrm>
          <a:off x="0" y="0"/>
          <a:ext cx="0" cy="0"/>
          <a:chOff x="0" y="0"/>
          <a:chExt cx="0" cy="0"/>
        </a:xfrm>
      </p:grpSpPr>
      <p:pic>
        <p:nvPicPr>
          <p:cNvPr id="9136" name="Google Shape;9136;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32"/>
          <p:cNvSpPr txBox="1"/>
          <p:nvPr>
            <p:ph idx="1" type="subTitle"/>
          </p:nvPr>
        </p:nvSpPr>
        <p:spPr>
          <a:xfrm>
            <a:off x="797800" y="1160725"/>
            <a:ext cx="6035100" cy="21342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Can play </a:t>
            </a:r>
            <a:r>
              <a:rPr b="1" lang="en"/>
              <a:t>Alone</a:t>
            </a:r>
            <a:r>
              <a:rPr lang="en"/>
              <a:t> or </a:t>
            </a:r>
            <a:r>
              <a:rPr b="1" lang="en"/>
              <a:t>Multiplayer</a:t>
            </a:r>
            <a:r>
              <a:rPr lang="en"/>
              <a:t> game</a:t>
            </a:r>
            <a:endParaRPr/>
          </a:p>
          <a:p>
            <a:pPr indent="-304800" lvl="0" marL="457200" rtl="0" algn="l">
              <a:lnSpc>
                <a:spcPct val="200000"/>
              </a:lnSpc>
              <a:spcBef>
                <a:spcPts val="0"/>
              </a:spcBef>
              <a:spcAft>
                <a:spcPts val="0"/>
              </a:spcAft>
              <a:buSzPts val="1200"/>
              <a:buChar char="●"/>
            </a:pPr>
            <a:r>
              <a:rPr lang="en"/>
              <a:t>Only head, hand and golf club displayed</a:t>
            </a:r>
            <a:endParaRPr/>
          </a:p>
          <a:p>
            <a:pPr indent="-304800" lvl="0" marL="457200" rtl="0" algn="l">
              <a:lnSpc>
                <a:spcPct val="200000"/>
              </a:lnSpc>
              <a:spcBef>
                <a:spcPts val="0"/>
              </a:spcBef>
              <a:spcAft>
                <a:spcPts val="0"/>
              </a:spcAft>
              <a:buSzPts val="1200"/>
              <a:buChar char="●"/>
            </a:pPr>
            <a:r>
              <a:rPr b="1" lang="en"/>
              <a:t>Ball drag</a:t>
            </a:r>
            <a:r>
              <a:rPr lang="en"/>
              <a:t> is displayed ⇒ </a:t>
            </a:r>
            <a:r>
              <a:rPr lang="en"/>
              <a:t>useful</a:t>
            </a:r>
            <a:r>
              <a:rPr lang="en"/>
              <a:t> to follow the trajectory</a:t>
            </a:r>
            <a:endParaRPr/>
          </a:p>
          <a:p>
            <a:pPr indent="-304800" lvl="0" marL="457200" rtl="0" algn="l">
              <a:lnSpc>
                <a:spcPct val="200000"/>
              </a:lnSpc>
              <a:spcBef>
                <a:spcPts val="0"/>
              </a:spcBef>
              <a:spcAft>
                <a:spcPts val="0"/>
              </a:spcAft>
              <a:buSzPts val="1200"/>
              <a:buChar char="●"/>
            </a:pPr>
            <a:r>
              <a:rPr lang="en"/>
              <a:t>Can </a:t>
            </a:r>
            <a:r>
              <a:rPr b="1" lang="en"/>
              <a:t>custom</a:t>
            </a:r>
            <a:r>
              <a:rPr lang="en"/>
              <a:t> ball and avatar</a:t>
            </a:r>
            <a:endParaRPr/>
          </a:p>
          <a:p>
            <a:pPr indent="-304800" lvl="0" marL="457200" rtl="0" algn="l">
              <a:lnSpc>
                <a:spcPct val="200000"/>
              </a:lnSpc>
              <a:spcBef>
                <a:spcPts val="0"/>
              </a:spcBef>
              <a:spcAft>
                <a:spcPts val="0"/>
              </a:spcAft>
              <a:buSzPts val="1200"/>
              <a:buChar char="●"/>
            </a:pPr>
            <a:r>
              <a:rPr lang="en"/>
              <a:t>Real life physics (for the ball)</a:t>
            </a:r>
            <a:endParaRPr/>
          </a:p>
          <a:p>
            <a:pPr indent="-304800" lvl="0" marL="457200" rtl="0" algn="l">
              <a:lnSpc>
                <a:spcPct val="200000"/>
              </a:lnSpc>
              <a:spcBef>
                <a:spcPts val="0"/>
              </a:spcBef>
              <a:spcAft>
                <a:spcPts val="0"/>
              </a:spcAft>
              <a:buSzPts val="1200"/>
              <a:buChar char="●"/>
            </a:pPr>
            <a:r>
              <a:rPr lang="en"/>
              <a:t>Lot of courses</a:t>
            </a:r>
            <a:endParaRPr/>
          </a:p>
          <a:p>
            <a:pPr indent="-304800" lvl="0" marL="457200" rtl="0" algn="l">
              <a:lnSpc>
                <a:spcPct val="200000"/>
              </a:lnSpc>
              <a:spcBef>
                <a:spcPts val="0"/>
              </a:spcBef>
              <a:spcAft>
                <a:spcPts val="0"/>
              </a:spcAft>
              <a:buSzPts val="1200"/>
              <a:buChar char="●"/>
            </a:pPr>
            <a:r>
              <a:rPr lang="en"/>
              <a:t>Each map has a theme (Venice, Wallace &amp; Gromit...)</a:t>
            </a:r>
            <a:endParaRPr/>
          </a:p>
        </p:txBody>
      </p:sp>
      <p:sp>
        <p:nvSpPr>
          <p:cNvPr id="1280" name="Google Shape;128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Walkabout Mini Golf VR</a:t>
            </a:r>
            <a:endParaRPr/>
          </a:p>
        </p:txBody>
      </p:sp>
      <p:sp>
        <p:nvSpPr>
          <p:cNvPr id="1281" name="Google Shape;1281;p32"/>
          <p:cNvSpPr/>
          <p:nvPr/>
        </p:nvSpPr>
        <p:spPr>
          <a:xfrm>
            <a:off x="7913831" y="123691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82" name="Google Shape;1282;p32"/>
          <p:cNvPicPr preferRelativeResize="0"/>
          <p:nvPr/>
        </p:nvPicPr>
        <p:blipFill>
          <a:blip r:embed="rId3">
            <a:alphaModFix/>
          </a:blip>
          <a:stretch>
            <a:fillRect/>
          </a:stretch>
        </p:blipFill>
        <p:spPr>
          <a:xfrm>
            <a:off x="5500350" y="437200"/>
            <a:ext cx="3517126" cy="1953650"/>
          </a:xfrm>
          <a:prstGeom prst="rect">
            <a:avLst/>
          </a:prstGeom>
          <a:noFill/>
          <a:ln>
            <a:noFill/>
          </a:ln>
        </p:spPr>
      </p:pic>
      <p:sp>
        <p:nvSpPr>
          <p:cNvPr id="1283" name="Google Shape;1283;p32"/>
          <p:cNvSpPr txBox="1"/>
          <p:nvPr>
            <p:ph idx="4" type="subTitle"/>
          </p:nvPr>
        </p:nvSpPr>
        <p:spPr>
          <a:xfrm>
            <a:off x="720000" y="3936800"/>
            <a:ext cx="4502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 Funny Miniglof with creative maps</a:t>
            </a:r>
            <a:endParaRPr sz="1400"/>
          </a:p>
        </p:txBody>
      </p:sp>
      <p:pic>
        <p:nvPicPr>
          <p:cNvPr id="1284" name="Google Shape;1284;p32"/>
          <p:cNvPicPr preferRelativeResize="0"/>
          <p:nvPr/>
        </p:nvPicPr>
        <p:blipFill>
          <a:blip r:embed="rId4">
            <a:alphaModFix/>
          </a:blip>
          <a:stretch>
            <a:fillRect/>
          </a:stretch>
        </p:blipFill>
        <p:spPr>
          <a:xfrm>
            <a:off x="5500350" y="2622139"/>
            <a:ext cx="3517125" cy="17532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 Golf Aeons  </a:t>
            </a:r>
            <a:endParaRPr/>
          </a:p>
        </p:txBody>
      </p:sp>
      <p:sp>
        <p:nvSpPr>
          <p:cNvPr id="1290" name="Google Shape;1290;p33"/>
          <p:cNvSpPr/>
          <p:nvPr/>
        </p:nvSpPr>
        <p:spPr>
          <a:xfrm>
            <a:off x="7913831" y="123691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91" name="Google Shape;1291;p33"/>
          <p:cNvGrpSpPr/>
          <p:nvPr/>
        </p:nvGrpSpPr>
        <p:grpSpPr>
          <a:xfrm>
            <a:off x="7813627" y="3715625"/>
            <a:ext cx="393151" cy="888374"/>
            <a:chOff x="2371457" y="352177"/>
            <a:chExt cx="567236" cy="1281740"/>
          </a:xfrm>
        </p:grpSpPr>
        <p:sp>
          <p:nvSpPr>
            <p:cNvPr id="1292" name="Google Shape;1292;p33"/>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33"/>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4" name="Google Shape;1294;p33"/>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5" name="Google Shape;1295;p33"/>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33"/>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33"/>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33"/>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299" name="Google Shape;1299;p33"/>
          <p:cNvPicPr preferRelativeResize="0"/>
          <p:nvPr/>
        </p:nvPicPr>
        <p:blipFill>
          <a:blip r:embed="rId3">
            <a:alphaModFix/>
          </a:blip>
          <a:stretch>
            <a:fillRect/>
          </a:stretch>
        </p:blipFill>
        <p:spPr>
          <a:xfrm>
            <a:off x="7414325" y="250225"/>
            <a:ext cx="1581100" cy="888114"/>
          </a:xfrm>
          <a:prstGeom prst="rect">
            <a:avLst/>
          </a:prstGeom>
          <a:noFill/>
          <a:ln>
            <a:noFill/>
          </a:ln>
        </p:spPr>
      </p:pic>
      <p:pic>
        <p:nvPicPr>
          <p:cNvPr descr="Experience the ultimate virtual reality mini-golf adventure. &#10;https://store.steampowered.com/app/2335910/Mini_Golf_Aeons/" id="1300" name="Google Shape;1300;p33" title="Mini Golf Aeons Trailer">
            <a:hlinkClick r:id="rId4"/>
          </p:cNvPr>
          <p:cNvPicPr preferRelativeResize="0"/>
          <p:nvPr/>
        </p:nvPicPr>
        <p:blipFill>
          <a:blip r:embed="rId5">
            <a:alphaModFix/>
          </a:blip>
          <a:stretch>
            <a:fillRect/>
          </a:stretch>
        </p:blipFill>
        <p:spPr>
          <a:xfrm>
            <a:off x="1126300" y="1017725"/>
            <a:ext cx="6042622" cy="339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34"/>
          <p:cNvSpPr txBox="1"/>
          <p:nvPr>
            <p:ph idx="1" type="subTitle"/>
          </p:nvPr>
        </p:nvSpPr>
        <p:spPr>
          <a:xfrm>
            <a:off x="797800" y="1160725"/>
            <a:ext cx="4821900" cy="29643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b="1" lang="en"/>
              <a:t>Only golf club</a:t>
            </a:r>
            <a:r>
              <a:rPr lang="en"/>
              <a:t> displayed</a:t>
            </a:r>
            <a:endParaRPr/>
          </a:p>
          <a:p>
            <a:pPr indent="-304800" lvl="0" marL="457200" rtl="0" algn="l">
              <a:lnSpc>
                <a:spcPct val="100000"/>
              </a:lnSpc>
              <a:spcBef>
                <a:spcPts val="1500"/>
              </a:spcBef>
              <a:spcAft>
                <a:spcPts val="0"/>
              </a:spcAft>
              <a:buSzPts val="1200"/>
              <a:buChar char="●"/>
            </a:pPr>
            <a:r>
              <a:rPr b="1" lang="en"/>
              <a:t>Solo Adventure</a:t>
            </a:r>
            <a:r>
              <a:rPr lang="en"/>
              <a:t> or </a:t>
            </a:r>
            <a:r>
              <a:rPr b="1" lang="en"/>
              <a:t>multiple</a:t>
            </a:r>
            <a:r>
              <a:rPr lang="en"/>
              <a:t> players</a:t>
            </a:r>
            <a:endParaRPr/>
          </a:p>
          <a:p>
            <a:pPr indent="-304800" lvl="0" marL="457200" rtl="0" algn="l">
              <a:lnSpc>
                <a:spcPct val="100000"/>
              </a:lnSpc>
              <a:spcBef>
                <a:spcPts val="1500"/>
              </a:spcBef>
              <a:spcAft>
                <a:spcPts val="0"/>
              </a:spcAft>
              <a:buSzPts val="1200"/>
              <a:buChar char="●"/>
            </a:pPr>
            <a:r>
              <a:rPr lang="en"/>
              <a:t>More </a:t>
            </a:r>
            <a:r>
              <a:rPr b="1" lang="en"/>
              <a:t>realistic/classic</a:t>
            </a:r>
            <a:r>
              <a:rPr lang="en"/>
              <a:t> maps, less details  </a:t>
            </a:r>
            <a:endParaRPr/>
          </a:p>
          <a:p>
            <a:pPr indent="-304800" lvl="0" marL="457200" rtl="0" algn="l">
              <a:lnSpc>
                <a:spcPct val="100000"/>
              </a:lnSpc>
              <a:spcBef>
                <a:spcPts val="1500"/>
              </a:spcBef>
              <a:spcAft>
                <a:spcPts val="0"/>
              </a:spcAft>
              <a:buSzPts val="1200"/>
              <a:buChar char="●"/>
            </a:pPr>
            <a:r>
              <a:rPr lang="en"/>
              <a:t>Each map has </a:t>
            </a:r>
            <a:r>
              <a:rPr b="1" lang="en"/>
              <a:t>theme</a:t>
            </a:r>
            <a:r>
              <a:rPr lang="en"/>
              <a:t> (desert landscape, ocean view,</a:t>
            </a:r>
            <a:br>
              <a:rPr lang="en"/>
            </a:br>
            <a:r>
              <a:rPr lang="en"/>
              <a:t>prehistoric jungle, frozen Antarctic wonderland)</a:t>
            </a:r>
            <a:endParaRPr/>
          </a:p>
          <a:p>
            <a:pPr indent="-304800" lvl="0" marL="457200" rtl="0" algn="l">
              <a:lnSpc>
                <a:spcPct val="100000"/>
              </a:lnSpc>
              <a:spcBef>
                <a:spcPts val="1500"/>
              </a:spcBef>
              <a:spcAft>
                <a:spcPts val="0"/>
              </a:spcAft>
              <a:buSzPts val="1200"/>
              <a:buChar char="●"/>
            </a:pPr>
            <a:r>
              <a:rPr lang="en"/>
              <a:t>Special </a:t>
            </a:r>
            <a:r>
              <a:rPr b="1" lang="en"/>
              <a:t>animation</a:t>
            </a:r>
            <a:r>
              <a:rPr lang="en"/>
              <a:t> when the ball goes into the hole</a:t>
            </a:r>
            <a:endParaRPr/>
          </a:p>
          <a:p>
            <a:pPr indent="-304800" lvl="0" marL="457200" rtl="0" algn="l">
              <a:lnSpc>
                <a:spcPct val="100000"/>
              </a:lnSpc>
              <a:spcBef>
                <a:spcPts val="1500"/>
              </a:spcBef>
              <a:spcAft>
                <a:spcPts val="0"/>
              </a:spcAft>
              <a:buSzPts val="1200"/>
              <a:buChar char="●"/>
            </a:pPr>
            <a:r>
              <a:rPr b="1" lang="en"/>
              <a:t>Ball drag</a:t>
            </a:r>
            <a:r>
              <a:rPr lang="en"/>
              <a:t> is displayed ⇒ useful to follow the trajectory</a:t>
            </a:r>
            <a:endParaRPr/>
          </a:p>
          <a:p>
            <a:pPr indent="-304800" lvl="0" marL="457200" rtl="0" algn="l">
              <a:lnSpc>
                <a:spcPct val="100000"/>
              </a:lnSpc>
              <a:spcBef>
                <a:spcPts val="1500"/>
              </a:spcBef>
              <a:spcAft>
                <a:spcPts val="1500"/>
              </a:spcAft>
              <a:buSzPts val="1200"/>
              <a:buChar char="●"/>
            </a:pPr>
            <a:r>
              <a:rPr lang="en"/>
              <a:t>Player </a:t>
            </a:r>
            <a:r>
              <a:rPr b="1" lang="en"/>
              <a:t>teleported</a:t>
            </a:r>
            <a:r>
              <a:rPr lang="en"/>
              <a:t> directly to the ball </a:t>
            </a:r>
            <a:endParaRPr/>
          </a:p>
        </p:txBody>
      </p:sp>
      <p:sp>
        <p:nvSpPr>
          <p:cNvPr id="1306" name="Google Shape;130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 Golf Aeons  </a:t>
            </a:r>
            <a:endParaRPr/>
          </a:p>
        </p:txBody>
      </p:sp>
      <p:sp>
        <p:nvSpPr>
          <p:cNvPr id="1307" name="Google Shape;1307;p34"/>
          <p:cNvSpPr/>
          <p:nvPr/>
        </p:nvSpPr>
        <p:spPr>
          <a:xfrm>
            <a:off x="7913831" y="1236913"/>
            <a:ext cx="870255" cy="185280"/>
          </a:xfrm>
          <a:custGeom>
            <a:rect b="b" l="l" r="r" t="t"/>
            <a:pathLst>
              <a:path extrusionOk="0" h="28815" w="135343">
                <a:moveTo>
                  <a:pt x="0" y="28805"/>
                </a:moveTo>
                <a:lnTo>
                  <a:pt x="135343" y="28805"/>
                </a:lnTo>
                <a:cubicBezTo>
                  <a:pt x="132684" y="19063"/>
                  <a:pt x="121958" y="11927"/>
                  <a:pt x="112001" y="13625"/>
                </a:cubicBezTo>
                <a:cubicBezTo>
                  <a:pt x="111903" y="7018"/>
                  <a:pt x="106000" y="1440"/>
                  <a:pt x="99491" y="282"/>
                </a:cubicBezTo>
                <a:cubicBezTo>
                  <a:pt x="92983" y="-874"/>
                  <a:pt x="86257" y="1645"/>
                  <a:pt x="80960" y="5602"/>
                </a:cubicBezTo>
                <a:cubicBezTo>
                  <a:pt x="74840" y="10165"/>
                  <a:pt x="70201" y="16663"/>
                  <a:pt x="67866" y="23928"/>
                </a:cubicBezTo>
                <a:cubicBezTo>
                  <a:pt x="66439" y="21139"/>
                  <a:pt x="63358" y="19279"/>
                  <a:pt x="60233" y="19311"/>
                </a:cubicBezTo>
                <a:cubicBezTo>
                  <a:pt x="57098" y="19333"/>
                  <a:pt x="54060" y="21247"/>
                  <a:pt x="52665" y="24047"/>
                </a:cubicBezTo>
                <a:cubicBezTo>
                  <a:pt x="45323" y="18814"/>
                  <a:pt x="36036" y="16403"/>
                  <a:pt x="27073" y="17387"/>
                </a:cubicBezTo>
                <a:cubicBezTo>
                  <a:pt x="18110" y="18371"/>
                  <a:pt x="6022" y="22112"/>
                  <a:pt x="0" y="288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34"/>
          <p:cNvSpPr txBox="1"/>
          <p:nvPr>
            <p:ph idx="4" type="subTitle"/>
          </p:nvPr>
        </p:nvSpPr>
        <p:spPr>
          <a:xfrm>
            <a:off x="720000" y="4084400"/>
            <a:ext cx="5980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 </a:t>
            </a:r>
            <a:r>
              <a:rPr lang="en" sz="1400"/>
              <a:t>Less details than the first one, but simpler and closer from what we will do</a:t>
            </a:r>
            <a:endParaRPr sz="1400"/>
          </a:p>
        </p:txBody>
      </p:sp>
      <p:pic>
        <p:nvPicPr>
          <p:cNvPr id="1309" name="Google Shape;1309;p34"/>
          <p:cNvPicPr preferRelativeResize="0"/>
          <p:nvPr/>
        </p:nvPicPr>
        <p:blipFill>
          <a:blip r:embed="rId3">
            <a:alphaModFix/>
          </a:blip>
          <a:stretch>
            <a:fillRect/>
          </a:stretch>
        </p:blipFill>
        <p:spPr>
          <a:xfrm>
            <a:off x="5564575" y="799443"/>
            <a:ext cx="3219499" cy="1963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grpSp>
        <p:nvGrpSpPr>
          <p:cNvPr id="1314" name="Google Shape;1314;p35"/>
          <p:cNvGrpSpPr/>
          <p:nvPr/>
        </p:nvGrpSpPr>
        <p:grpSpPr>
          <a:xfrm flipH="1">
            <a:off x="7814590" y="3834908"/>
            <a:ext cx="1326491" cy="771410"/>
            <a:chOff x="-1" y="3834908"/>
            <a:chExt cx="1326491" cy="771410"/>
          </a:xfrm>
        </p:grpSpPr>
        <p:sp>
          <p:nvSpPr>
            <p:cNvPr id="1315" name="Google Shape;1315;p35"/>
            <p:cNvSpPr/>
            <p:nvPr/>
          </p:nvSpPr>
          <p:spPr>
            <a:xfrm flipH="1">
              <a:off x="180" y="3834908"/>
              <a:ext cx="997812" cy="678320"/>
            </a:xfrm>
            <a:custGeom>
              <a:rect b="b" l="l" r="r" t="t"/>
              <a:pathLst>
                <a:path extrusionOk="0" h="185841" w="226518">
                  <a:moveTo>
                    <a:pt x="194332" y="1391"/>
                  </a:moveTo>
                  <a:cubicBezTo>
                    <a:pt x="175984" y="5326"/>
                    <a:pt x="158987" y="20452"/>
                    <a:pt x="158219" y="39200"/>
                  </a:cubicBezTo>
                  <a:cubicBezTo>
                    <a:pt x="154435" y="32637"/>
                    <a:pt x="146024" y="29156"/>
                    <a:pt x="138704" y="31113"/>
                  </a:cubicBezTo>
                  <a:cubicBezTo>
                    <a:pt x="131395" y="33080"/>
                    <a:pt x="125860" y="40314"/>
                    <a:pt x="125870" y="47882"/>
                  </a:cubicBezTo>
                  <a:cubicBezTo>
                    <a:pt x="119156" y="35200"/>
                    <a:pt x="102798" y="29102"/>
                    <a:pt x="88958" y="32864"/>
                  </a:cubicBezTo>
                  <a:cubicBezTo>
                    <a:pt x="75119" y="36637"/>
                    <a:pt x="64469" y="49114"/>
                    <a:pt x="61345" y="63116"/>
                  </a:cubicBezTo>
                  <a:cubicBezTo>
                    <a:pt x="58220" y="77117"/>
                    <a:pt x="62091" y="92178"/>
                    <a:pt x="70222" y="104007"/>
                  </a:cubicBezTo>
                  <a:cubicBezTo>
                    <a:pt x="61712" y="101055"/>
                    <a:pt x="51625" y="109780"/>
                    <a:pt x="53312" y="118624"/>
                  </a:cubicBezTo>
                  <a:cubicBezTo>
                    <a:pt x="37180" y="119251"/>
                    <a:pt x="21481" y="127328"/>
                    <a:pt x="11589" y="140086"/>
                  </a:cubicBezTo>
                  <a:cubicBezTo>
                    <a:pt x="1695" y="152855"/>
                    <a:pt x="-2208" y="170067"/>
                    <a:pt x="1220" y="185842"/>
                  </a:cubicBezTo>
                  <a:cubicBezTo>
                    <a:pt x="72730" y="158498"/>
                    <a:pt x="150003" y="148530"/>
                    <a:pt x="226518" y="151914"/>
                  </a:cubicBezTo>
                  <a:lnTo>
                    <a:pt x="226518" y="2212"/>
                  </a:lnTo>
                  <a:cubicBezTo>
                    <a:pt x="215847" y="-166"/>
                    <a:pt x="204959" y="-901"/>
                    <a:pt x="194321" y="138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16" name="Google Shape;1316;p35"/>
            <p:cNvGrpSpPr/>
            <p:nvPr/>
          </p:nvGrpSpPr>
          <p:grpSpPr>
            <a:xfrm flipH="1">
              <a:off x="-1" y="4271587"/>
              <a:ext cx="1326491" cy="334731"/>
              <a:chOff x="7814590" y="4271587"/>
              <a:chExt cx="1326491" cy="334731"/>
            </a:xfrm>
          </p:grpSpPr>
          <p:sp>
            <p:nvSpPr>
              <p:cNvPr id="1317" name="Google Shape;1317;p35"/>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35"/>
              <p:cNvSpPr/>
              <p:nvPr/>
            </p:nvSpPr>
            <p:spPr>
              <a:xfrm>
                <a:off x="7814590" y="4271587"/>
                <a:ext cx="1326491" cy="334731"/>
              </a:xfrm>
              <a:custGeom>
                <a:rect b="b" l="l" r="r" t="t"/>
                <a:pathLst>
                  <a:path extrusionOk="0" h="91707" w="301133">
                    <a:moveTo>
                      <a:pt x="252340" y="4768"/>
                    </a:moveTo>
                    <a:cubicBezTo>
                      <a:pt x="222250" y="5319"/>
                      <a:pt x="192009" y="1578"/>
                      <a:pt x="162135" y="5233"/>
                    </a:cubicBezTo>
                    <a:cubicBezTo>
                      <a:pt x="100291" y="12791"/>
                      <a:pt x="47908" y="50437"/>
                      <a:pt x="0" y="91707"/>
                    </a:cubicBezTo>
                    <a:lnTo>
                      <a:pt x="88971" y="91707"/>
                    </a:lnTo>
                    <a:cubicBezTo>
                      <a:pt x="116347" y="70548"/>
                      <a:pt x="145734" y="52741"/>
                      <a:pt x="178851" y="43366"/>
                    </a:cubicBezTo>
                    <a:cubicBezTo>
                      <a:pt x="216768" y="32641"/>
                      <a:pt x="256870" y="33820"/>
                      <a:pt x="296041" y="29614"/>
                    </a:cubicBezTo>
                    <a:cubicBezTo>
                      <a:pt x="297739" y="29430"/>
                      <a:pt x="299436" y="29235"/>
                      <a:pt x="301134" y="29020"/>
                    </a:cubicBezTo>
                    <a:lnTo>
                      <a:pt x="301134" y="0"/>
                    </a:lnTo>
                    <a:cubicBezTo>
                      <a:pt x="285024" y="2854"/>
                      <a:pt x="268698" y="4465"/>
                      <a:pt x="252340" y="47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35"/>
              <p:cNvSpPr/>
              <p:nvPr/>
            </p:nvSpPr>
            <p:spPr>
              <a:xfrm>
                <a:off x="8206349" y="4377411"/>
                <a:ext cx="934574" cy="228808"/>
              </a:xfrm>
              <a:custGeom>
                <a:rect b="b" l="l" r="r" t="t"/>
                <a:pathLst>
                  <a:path extrusionOk="0" h="62687" w="212162">
                    <a:moveTo>
                      <a:pt x="89879" y="14347"/>
                    </a:moveTo>
                    <a:cubicBezTo>
                      <a:pt x="56763" y="23721"/>
                      <a:pt x="27376" y="41529"/>
                      <a:pt x="0" y="62687"/>
                    </a:cubicBezTo>
                    <a:lnTo>
                      <a:pt x="212162" y="62687"/>
                    </a:lnTo>
                    <a:lnTo>
                      <a:pt x="212162" y="0"/>
                    </a:lnTo>
                    <a:cubicBezTo>
                      <a:pt x="210465" y="205"/>
                      <a:pt x="208767" y="411"/>
                      <a:pt x="207070" y="594"/>
                    </a:cubicBezTo>
                    <a:cubicBezTo>
                      <a:pt x="167898" y="4800"/>
                      <a:pt x="127786" y="3622"/>
                      <a:pt x="89879" y="14347"/>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20" name="Google Shape;1320;p35"/>
          <p:cNvGrpSpPr/>
          <p:nvPr/>
        </p:nvGrpSpPr>
        <p:grpSpPr>
          <a:xfrm flipH="1">
            <a:off x="-1" y="3744257"/>
            <a:ext cx="5757520" cy="862356"/>
            <a:chOff x="3383561" y="3744257"/>
            <a:chExt cx="5757520" cy="862356"/>
          </a:xfrm>
        </p:grpSpPr>
        <p:sp>
          <p:nvSpPr>
            <p:cNvPr id="1321" name="Google Shape;1321;p35"/>
            <p:cNvSpPr/>
            <p:nvPr/>
          </p:nvSpPr>
          <p:spPr>
            <a:xfrm flipH="1">
              <a:off x="7415315" y="3805754"/>
              <a:ext cx="1254258" cy="629767"/>
            </a:xfrm>
            <a:custGeom>
              <a:rect b="b" l="l" r="r" t="t"/>
              <a:pathLst>
                <a:path extrusionOk="0" h="172539" w="284735">
                  <a:moveTo>
                    <a:pt x="7229" y="111178"/>
                  </a:moveTo>
                  <a:cubicBezTo>
                    <a:pt x="18073" y="92128"/>
                    <a:pt x="40929" y="80667"/>
                    <a:pt x="62683" y="83380"/>
                  </a:cubicBezTo>
                  <a:cubicBezTo>
                    <a:pt x="62207" y="72406"/>
                    <a:pt x="76922" y="64265"/>
                    <a:pt x="85961" y="70504"/>
                  </a:cubicBezTo>
                  <a:cubicBezTo>
                    <a:pt x="80706" y="53442"/>
                    <a:pt x="91259" y="33148"/>
                    <a:pt x="108244" y="27645"/>
                  </a:cubicBezTo>
                  <a:cubicBezTo>
                    <a:pt x="125230" y="22153"/>
                    <a:pt x="145675" y="32413"/>
                    <a:pt x="151405" y="49323"/>
                  </a:cubicBezTo>
                  <a:cubicBezTo>
                    <a:pt x="157244" y="39322"/>
                    <a:pt x="173473" y="37863"/>
                    <a:pt x="180998" y="46653"/>
                  </a:cubicBezTo>
                  <a:cubicBezTo>
                    <a:pt x="184036" y="17266"/>
                    <a:pt x="216061" y="-5548"/>
                    <a:pt x="244831" y="1188"/>
                  </a:cubicBezTo>
                  <a:cubicBezTo>
                    <a:pt x="273602" y="7924"/>
                    <a:pt x="292177" y="42576"/>
                    <a:pt x="281851" y="70255"/>
                  </a:cubicBezTo>
                  <a:cubicBezTo>
                    <a:pt x="280522" y="73834"/>
                    <a:pt x="252551" y="79380"/>
                    <a:pt x="248053" y="80862"/>
                  </a:cubicBezTo>
                  <a:cubicBezTo>
                    <a:pt x="236030" y="84808"/>
                    <a:pt x="224062" y="88916"/>
                    <a:pt x="212158" y="93187"/>
                  </a:cubicBezTo>
                  <a:cubicBezTo>
                    <a:pt x="188339" y="101728"/>
                    <a:pt x="164758" y="110929"/>
                    <a:pt x="141448" y="120768"/>
                  </a:cubicBezTo>
                  <a:cubicBezTo>
                    <a:pt x="118137" y="130607"/>
                    <a:pt x="95097" y="141084"/>
                    <a:pt x="72360" y="152199"/>
                  </a:cubicBezTo>
                  <a:cubicBezTo>
                    <a:pt x="57180" y="159615"/>
                    <a:pt x="33696" y="178590"/>
                    <a:pt x="15835" y="170622"/>
                  </a:cubicBezTo>
                  <a:cubicBezTo>
                    <a:pt x="-5346" y="161172"/>
                    <a:pt x="-2102" y="127569"/>
                    <a:pt x="7229" y="1111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35"/>
            <p:cNvSpPr/>
            <p:nvPr/>
          </p:nvSpPr>
          <p:spPr>
            <a:xfrm flipH="1">
              <a:off x="3766253" y="3788189"/>
              <a:ext cx="2420451" cy="680926"/>
            </a:xfrm>
            <a:custGeom>
              <a:rect b="b" l="l" r="r" t="t"/>
              <a:pathLst>
                <a:path extrusionOk="0" h="186555" w="549478">
                  <a:moveTo>
                    <a:pt x="0" y="42978"/>
                  </a:moveTo>
                  <a:cubicBezTo>
                    <a:pt x="6076" y="26545"/>
                    <a:pt x="21808" y="14111"/>
                    <a:pt x="39204" y="12002"/>
                  </a:cubicBezTo>
                  <a:cubicBezTo>
                    <a:pt x="56600" y="9894"/>
                    <a:pt x="74851" y="18209"/>
                    <a:pt x="84679" y="32707"/>
                  </a:cubicBezTo>
                  <a:cubicBezTo>
                    <a:pt x="90474" y="25236"/>
                    <a:pt x="105124" y="30231"/>
                    <a:pt x="105157" y="39691"/>
                  </a:cubicBezTo>
                  <a:cubicBezTo>
                    <a:pt x="112292" y="31929"/>
                    <a:pt x="124110" y="28869"/>
                    <a:pt x="134111" y="32199"/>
                  </a:cubicBezTo>
                  <a:cubicBezTo>
                    <a:pt x="144112" y="35518"/>
                    <a:pt x="151756" y="45054"/>
                    <a:pt x="152815" y="55531"/>
                  </a:cubicBezTo>
                  <a:cubicBezTo>
                    <a:pt x="155227" y="24825"/>
                    <a:pt x="184581" y="-1221"/>
                    <a:pt x="215363" y="44"/>
                  </a:cubicBezTo>
                  <a:cubicBezTo>
                    <a:pt x="246133" y="1309"/>
                    <a:pt x="273260" y="29680"/>
                    <a:pt x="273131" y="60483"/>
                  </a:cubicBezTo>
                  <a:cubicBezTo>
                    <a:pt x="277434" y="56720"/>
                    <a:pt x="284851" y="57434"/>
                    <a:pt x="288375" y="61932"/>
                  </a:cubicBezTo>
                  <a:cubicBezTo>
                    <a:pt x="291889" y="66429"/>
                    <a:pt x="290776" y="73803"/>
                    <a:pt x="286094" y="77069"/>
                  </a:cubicBezTo>
                  <a:cubicBezTo>
                    <a:pt x="297803" y="78334"/>
                    <a:pt x="308561" y="86302"/>
                    <a:pt x="313167" y="97146"/>
                  </a:cubicBezTo>
                  <a:cubicBezTo>
                    <a:pt x="317773" y="107991"/>
                    <a:pt x="316043" y="121268"/>
                    <a:pt x="308821" y="130577"/>
                  </a:cubicBezTo>
                  <a:cubicBezTo>
                    <a:pt x="322022" y="114445"/>
                    <a:pt x="346781" y="111818"/>
                    <a:pt x="365627" y="120716"/>
                  </a:cubicBezTo>
                  <a:cubicBezTo>
                    <a:pt x="370946" y="105990"/>
                    <a:pt x="380125" y="92237"/>
                    <a:pt x="393359" y="83880"/>
                  </a:cubicBezTo>
                  <a:cubicBezTo>
                    <a:pt x="406593" y="75522"/>
                    <a:pt x="424184" y="73295"/>
                    <a:pt x="438110" y="80453"/>
                  </a:cubicBezTo>
                  <a:cubicBezTo>
                    <a:pt x="452035" y="87610"/>
                    <a:pt x="460642" y="104974"/>
                    <a:pt x="455712" y="119830"/>
                  </a:cubicBezTo>
                  <a:cubicBezTo>
                    <a:pt x="459290" y="113721"/>
                    <a:pt x="467518" y="110834"/>
                    <a:pt x="474124" y="113342"/>
                  </a:cubicBezTo>
                  <a:cubicBezTo>
                    <a:pt x="480741" y="115862"/>
                    <a:pt x="484958" y="123495"/>
                    <a:pt x="483574" y="130426"/>
                  </a:cubicBezTo>
                  <a:cubicBezTo>
                    <a:pt x="496472" y="118186"/>
                    <a:pt x="518096" y="116489"/>
                    <a:pt x="532747" y="126576"/>
                  </a:cubicBezTo>
                  <a:cubicBezTo>
                    <a:pt x="547396" y="136664"/>
                    <a:pt x="553527" y="157466"/>
                    <a:pt x="546683" y="173889"/>
                  </a:cubicBezTo>
                  <a:cubicBezTo>
                    <a:pt x="477249" y="182906"/>
                    <a:pt x="405404" y="189350"/>
                    <a:pt x="335494" y="185339"/>
                  </a:cubicBezTo>
                  <a:cubicBezTo>
                    <a:pt x="213319" y="178344"/>
                    <a:pt x="92918" y="122597"/>
                    <a:pt x="0" y="429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3" name="Google Shape;1323;p35"/>
            <p:cNvGrpSpPr/>
            <p:nvPr/>
          </p:nvGrpSpPr>
          <p:grpSpPr>
            <a:xfrm flipH="1">
              <a:off x="3383561" y="3744257"/>
              <a:ext cx="5757520" cy="862356"/>
              <a:chOff x="-1" y="3744257"/>
              <a:chExt cx="5757520" cy="862356"/>
            </a:xfrm>
          </p:grpSpPr>
          <p:sp>
            <p:nvSpPr>
              <p:cNvPr id="1324" name="Google Shape;1324;p35"/>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35"/>
              <p:cNvSpPr/>
              <p:nvPr/>
            </p:nvSpPr>
            <p:spPr>
              <a:xfrm>
                <a:off x="-1" y="3924389"/>
                <a:ext cx="5151374" cy="682083"/>
              </a:xfrm>
              <a:custGeom>
                <a:rect b="b" l="l" r="r" t="t"/>
                <a:pathLst>
                  <a:path extrusionOk="0" h="186872" w="1169438">
                    <a:moveTo>
                      <a:pt x="1073559" y="155615"/>
                    </a:moveTo>
                    <a:cubicBezTo>
                      <a:pt x="1047815" y="155962"/>
                      <a:pt x="1022180" y="158643"/>
                      <a:pt x="996664" y="161875"/>
                    </a:cubicBezTo>
                    <a:cubicBezTo>
                      <a:pt x="973332" y="164827"/>
                      <a:pt x="949654" y="165141"/>
                      <a:pt x="926117" y="162730"/>
                    </a:cubicBezTo>
                    <a:cubicBezTo>
                      <a:pt x="787962" y="148609"/>
                      <a:pt x="683724" y="17482"/>
                      <a:pt x="545753" y="1654"/>
                    </a:cubicBezTo>
                    <a:cubicBezTo>
                      <a:pt x="493899" y="-4293"/>
                      <a:pt x="450100" y="5708"/>
                      <a:pt x="405274" y="33127"/>
                    </a:cubicBezTo>
                    <a:cubicBezTo>
                      <a:pt x="369065" y="55281"/>
                      <a:pt x="336683" y="83295"/>
                      <a:pt x="300301" y="105178"/>
                    </a:cubicBezTo>
                    <a:cubicBezTo>
                      <a:pt x="243322" y="139473"/>
                      <a:pt x="176948" y="157984"/>
                      <a:pt x="110444" y="158146"/>
                    </a:cubicBezTo>
                    <a:cubicBezTo>
                      <a:pt x="73067" y="158232"/>
                      <a:pt x="35701" y="152523"/>
                      <a:pt x="0" y="141474"/>
                    </a:cubicBezTo>
                    <a:lnTo>
                      <a:pt x="0" y="186873"/>
                    </a:lnTo>
                    <a:lnTo>
                      <a:pt x="1169439" y="186873"/>
                    </a:lnTo>
                    <a:cubicBezTo>
                      <a:pt x="1154832" y="175909"/>
                      <a:pt x="1139663" y="166157"/>
                      <a:pt x="1122245" y="160892"/>
                    </a:cubicBezTo>
                    <a:cubicBezTo>
                      <a:pt x="1106557" y="156145"/>
                      <a:pt x="1089950" y="155388"/>
                      <a:pt x="1073559" y="155605"/>
                    </a:cubicBezTo>
                    <a:close/>
                  </a:path>
                </a:pathLst>
              </a:custGeom>
              <a:solidFill>
                <a:srgbClr val="49695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35"/>
              <p:cNvSpPr/>
              <p:nvPr/>
            </p:nvSpPr>
            <p:spPr>
              <a:xfrm>
                <a:off x="48" y="3744257"/>
                <a:ext cx="5757472" cy="862356"/>
              </a:xfrm>
              <a:custGeom>
                <a:rect b="b" l="l" r="r" t="t"/>
                <a:pathLst>
                  <a:path extrusionOk="0" h="236262" w="1307031">
                    <a:moveTo>
                      <a:pt x="1109130" y="157584"/>
                    </a:moveTo>
                    <a:cubicBezTo>
                      <a:pt x="1073159" y="160493"/>
                      <a:pt x="1038117" y="171456"/>
                      <a:pt x="1002081" y="173240"/>
                    </a:cubicBezTo>
                    <a:cubicBezTo>
                      <a:pt x="832907" y="181619"/>
                      <a:pt x="702126" y="-7449"/>
                      <a:pt x="532919" y="228"/>
                    </a:cubicBezTo>
                    <a:cubicBezTo>
                      <a:pt x="403771" y="6088"/>
                      <a:pt x="305912" y="124975"/>
                      <a:pt x="179294" y="151086"/>
                    </a:cubicBezTo>
                    <a:cubicBezTo>
                      <a:pt x="118596" y="163606"/>
                      <a:pt x="53865" y="151951"/>
                      <a:pt x="0" y="121505"/>
                    </a:cubicBezTo>
                    <a:lnTo>
                      <a:pt x="0" y="190853"/>
                    </a:lnTo>
                    <a:cubicBezTo>
                      <a:pt x="35701" y="201913"/>
                      <a:pt x="73067" y="207622"/>
                      <a:pt x="110444" y="207525"/>
                    </a:cubicBezTo>
                    <a:cubicBezTo>
                      <a:pt x="176948" y="207362"/>
                      <a:pt x="243311" y="188852"/>
                      <a:pt x="300301" y="154557"/>
                    </a:cubicBezTo>
                    <a:cubicBezTo>
                      <a:pt x="336672" y="132663"/>
                      <a:pt x="369054" y="104660"/>
                      <a:pt x="405274" y="82506"/>
                    </a:cubicBezTo>
                    <a:cubicBezTo>
                      <a:pt x="450089" y="55087"/>
                      <a:pt x="493889" y="45086"/>
                      <a:pt x="545753" y="51033"/>
                    </a:cubicBezTo>
                    <a:cubicBezTo>
                      <a:pt x="683713" y="66861"/>
                      <a:pt x="787962" y="197988"/>
                      <a:pt x="926117" y="212109"/>
                    </a:cubicBezTo>
                    <a:cubicBezTo>
                      <a:pt x="949654" y="214520"/>
                      <a:pt x="973332" y="214206"/>
                      <a:pt x="996664" y="211254"/>
                    </a:cubicBezTo>
                    <a:cubicBezTo>
                      <a:pt x="1022180" y="208032"/>
                      <a:pt x="1047815" y="205341"/>
                      <a:pt x="1073559" y="204994"/>
                    </a:cubicBezTo>
                    <a:cubicBezTo>
                      <a:pt x="1089950" y="204778"/>
                      <a:pt x="1106557" y="205535"/>
                      <a:pt x="1122245" y="210281"/>
                    </a:cubicBezTo>
                    <a:cubicBezTo>
                      <a:pt x="1139674" y="215547"/>
                      <a:pt x="1154843" y="225288"/>
                      <a:pt x="1169439" y="236263"/>
                    </a:cubicBezTo>
                    <a:lnTo>
                      <a:pt x="1307031" y="236263"/>
                    </a:lnTo>
                    <a:cubicBezTo>
                      <a:pt x="1257653" y="181878"/>
                      <a:pt x="1182435" y="151670"/>
                      <a:pt x="1109130" y="15759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27" name="Google Shape;1327;p35"/>
          <p:cNvGrpSpPr/>
          <p:nvPr/>
        </p:nvGrpSpPr>
        <p:grpSpPr>
          <a:xfrm>
            <a:off x="3947927" y="3523125"/>
            <a:ext cx="393151" cy="888374"/>
            <a:chOff x="2371457" y="352177"/>
            <a:chExt cx="567236" cy="1281740"/>
          </a:xfrm>
        </p:grpSpPr>
        <p:sp>
          <p:nvSpPr>
            <p:cNvPr id="1328" name="Google Shape;1328;p35"/>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35"/>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35"/>
            <p:cNvSpPr/>
            <p:nvPr/>
          </p:nvSpPr>
          <p:spPr>
            <a:xfrm>
              <a:off x="2390160" y="371096"/>
              <a:ext cx="548533" cy="275488"/>
            </a:xfrm>
            <a:custGeom>
              <a:rect b="b" l="l" r="r" t="t"/>
              <a:pathLst>
                <a:path extrusionOk="0" h="28511" w="56784">
                  <a:moveTo>
                    <a:pt x="52103" y="24738"/>
                  </a:moveTo>
                  <a:cubicBezTo>
                    <a:pt x="49941" y="24143"/>
                    <a:pt x="47898" y="22943"/>
                    <a:pt x="46178" y="21483"/>
                  </a:cubicBezTo>
                  <a:cubicBezTo>
                    <a:pt x="43237" y="18996"/>
                    <a:pt x="40978" y="15807"/>
                    <a:pt x="38285" y="13039"/>
                  </a:cubicBezTo>
                  <a:cubicBezTo>
                    <a:pt x="35604" y="10271"/>
                    <a:pt x="32252" y="7828"/>
                    <a:pt x="28414" y="7503"/>
                  </a:cubicBezTo>
                  <a:cubicBezTo>
                    <a:pt x="25733" y="7276"/>
                    <a:pt x="23095" y="8098"/>
                    <a:pt x="20424" y="8509"/>
                  </a:cubicBezTo>
                  <a:cubicBezTo>
                    <a:pt x="20251" y="8531"/>
                    <a:pt x="20078" y="8563"/>
                    <a:pt x="19905" y="8585"/>
                  </a:cubicBezTo>
                  <a:cubicBezTo>
                    <a:pt x="18943" y="8714"/>
                    <a:pt x="17970" y="8758"/>
                    <a:pt x="16997" y="8747"/>
                  </a:cubicBezTo>
                  <a:cubicBezTo>
                    <a:pt x="16251" y="8736"/>
                    <a:pt x="15504" y="8682"/>
                    <a:pt x="14769" y="8585"/>
                  </a:cubicBezTo>
                  <a:cubicBezTo>
                    <a:pt x="14532" y="9698"/>
                    <a:pt x="14412" y="10844"/>
                    <a:pt x="14456" y="11990"/>
                  </a:cubicBezTo>
                  <a:cubicBezTo>
                    <a:pt x="14499" y="13212"/>
                    <a:pt x="14693" y="14434"/>
                    <a:pt x="14651" y="15656"/>
                  </a:cubicBezTo>
                  <a:cubicBezTo>
                    <a:pt x="14608" y="16877"/>
                    <a:pt x="14294" y="18153"/>
                    <a:pt x="13461" y="19051"/>
                  </a:cubicBezTo>
                  <a:cubicBezTo>
                    <a:pt x="12056" y="20543"/>
                    <a:pt x="9504" y="20489"/>
                    <a:pt x="7828" y="19310"/>
                  </a:cubicBezTo>
                  <a:cubicBezTo>
                    <a:pt x="6152" y="18131"/>
                    <a:pt x="5255" y="16099"/>
                    <a:pt x="4920" y="14077"/>
                  </a:cubicBezTo>
                  <a:cubicBezTo>
                    <a:pt x="4585" y="12055"/>
                    <a:pt x="4714" y="9990"/>
                    <a:pt x="4671" y="7947"/>
                  </a:cubicBezTo>
                  <a:cubicBezTo>
                    <a:pt x="4650" y="6725"/>
                    <a:pt x="4541" y="5492"/>
                    <a:pt x="4250" y="4303"/>
                  </a:cubicBezTo>
                  <a:cubicBezTo>
                    <a:pt x="4044" y="4152"/>
                    <a:pt x="3839" y="3990"/>
                    <a:pt x="3644" y="3827"/>
                  </a:cubicBezTo>
                  <a:cubicBezTo>
                    <a:pt x="2271" y="2714"/>
                    <a:pt x="1038" y="1438"/>
                    <a:pt x="0" y="0"/>
                  </a:cubicBezTo>
                  <a:lnTo>
                    <a:pt x="0" y="19807"/>
                  </a:lnTo>
                  <a:cubicBezTo>
                    <a:pt x="584" y="20683"/>
                    <a:pt x="1233" y="21526"/>
                    <a:pt x="1958" y="22305"/>
                  </a:cubicBezTo>
                  <a:cubicBezTo>
                    <a:pt x="4368" y="24867"/>
                    <a:pt x="7894" y="26673"/>
                    <a:pt x="11375" y="26132"/>
                  </a:cubicBezTo>
                  <a:cubicBezTo>
                    <a:pt x="17689" y="25159"/>
                    <a:pt x="21376" y="17288"/>
                    <a:pt x="27744" y="16780"/>
                  </a:cubicBezTo>
                  <a:cubicBezTo>
                    <a:pt x="30739" y="16542"/>
                    <a:pt x="33614" y="18077"/>
                    <a:pt x="35961" y="19959"/>
                  </a:cubicBezTo>
                  <a:cubicBezTo>
                    <a:pt x="38307" y="21840"/>
                    <a:pt x="40350" y="24111"/>
                    <a:pt x="42848" y="25786"/>
                  </a:cubicBezTo>
                  <a:cubicBezTo>
                    <a:pt x="44978" y="27203"/>
                    <a:pt x="47421" y="28122"/>
                    <a:pt x="49941" y="28511"/>
                  </a:cubicBezTo>
                  <a:cubicBezTo>
                    <a:pt x="52070" y="27992"/>
                    <a:pt x="54427" y="26835"/>
                    <a:pt x="56785" y="24932"/>
                  </a:cubicBezTo>
                  <a:cubicBezTo>
                    <a:pt x="55217" y="25267"/>
                    <a:pt x="53628" y="25149"/>
                    <a:pt x="52093" y="2472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35"/>
            <p:cNvSpPr/>
            <p:nvPr/>
          </p:nvSpPr>
          <p:spPr>
            <a:xfrm>
              <a:off x="2390160" y="533178"/>
              <a:ext cx="482527" cy="190061"/>
            </a:xfrm>
            <a:custGeom>
              <a:rect b="b" l="l" r="r" t="t"/>
              <a:pathLst>
                <a:path extrusionOk="0" h="19670" w="49951">
                  <a:moveTo>
                    <a:pt x="35961" y="3203"/>
                  </a:moveTo>
                  <a:cubicBezTo>
                    <a:pt x="33614" y="1322"/>
                    <a:pt x="30739" y="-213"/>
                    <a:pt x="27744" y="24"/>
                  </a:cubicBezTo>
                  <a:cubicBezTo>
                    <a:pt x="21376" y="522"/>
                    <a:pt x="17689" y="8404"/>
                    <a:pt x="11375" y="9377"/>
                  </a:cubicBezTo>
                  <a:cubicBezTo>
                    <a:pt x="7894" y="9917"/>
                    <a:pt x="4368" y="8122"/>
                    <a:pt x="1958" y="5549"/>
                  </a:cubicBezTo>
                  <a:cubicBezTo>
                    <a:pt x="1233" y="4771"/>
                    <a:pt x="584" y="3938"/>
                    <a:pt x="0" y="3052"/>
                  </a:cubicBezTo>
                  <a:lnTo>
                    <a:pt x="0" y="17486"/>
                  </a:lnTo>
                  <a:cubicBezTo>
                    <a:pt x="4120" y="21270"/>
                    <a:pt x="11580" y="20081"/>
                    <a:pt x="18943" y="14361"/>
                  </a:cubicBezTo>
                  <a:cubicBezTo>
                    <a:pt x="19203" y="14156"/>
                    <a:pt x="19461" y="13950"/>
                    <a:pt x="19732" y="13734"/>
                  </a:cubicBezTo>
                  <a:cubicBezTo>
                    <a:pt x="22327" y="11626"/>
                    <a:pt x="24933" y="9128"/>
                    <a:pt x="27582" y="7679"/>
                  </a:cubicBezTo>
                  <a:cubicBezTo>
                    <a:pt x="27636" y="7647"/>
                    <a:pt x="27700" y="7625"/>
                    <a:pt x="27754" y="7593"/>
                  </a:cubicBezTo>
                  <a:cubicBezTo>
                    <a:pt x="31160" y="5776"/>
                    <a:pt x="34123" y="5971"/>
                    <a:pt x="36556" y="6955"/>
                  </a:cubicBezTo>
                  <a:cubicBezTo>
                    <a:pt x="36890" y="7095"/>
                    <a:pt x="37226" y="7247"/>
                    <a:pt x="37550" y="7409"/>
                  </a:cubicBezTo>
                  <a:cubicBezTo>
                    <a:pt x="39215" y="8263"/>
                    <a:pt x="40685" y="9420"/>
                    <a:pt x="42286" y="10382"/>
                  </a:cubicBezTo>
                  <a:cubicBezTo>
                    <a:pt x="43227" y="10945"/>
                    <a:pt x="44221" y="11453"/>
                    <a:pt x="45313" y="11777"/>
                  </a:cubicBezTo>
                  <a:cubicBezTo>
                    <a:pt x="46643" y="12177"/>
                    <a:pt x="48222" y="12177"/>
                    <a:pt x="49951" y="11766"/>
                  </a:cubicBezTo>
                  <a:cubicBezTo>
                    <a:pt x="47421" y="11366"/>
                    <a:pt x="44978" y="10458"/>
                    <a:pt x="42859" y="9042"/>
                  </a:cubicBezTo>
                  <a:cubicBezTo>
                    <a:pt x="40361" y="7366"/>
                    <a:pt x="38318" y="5095"/>
                    <a:pt x="35972" y="321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35"/>
            <p:cNvSpPr/>
            <p:nvPr/>
          </p:nvSpPr>
          <p:spPr>
            <a:xfrm>
              <a:off x="2431237" y="412801"/>
              <a:ext cx="101614" cy="153440"/>
            </a:xfrm>
            <a:custGeom>
              <a:rect b="b" l="l" r="r" t="t"/>
              <a:pathLst>
                <a:path extrusionOk="0" h="15880" w="10519">
                  <a:moveTo>
                    <a:pt x="670" y="9774"/>
                  </a:moveTo>
                  <a:cubicBezTo>
                    <a:pt x="1016" y="11796"/>
                    <a:pt x="1913" y="13828"/>
                    <a:pt x="3578" y="15007"/>
                  </a:cubicBezTo>
                  <a:cubicBezTo>
                    <a:pt x="5254" y="16185"/>
                    <a:pt x="7806" y="16240"/>
                    <a:pt x="9211" y="14747"/>
                  </a:cubicBezTo>
                  <a:cubicBezTo>
                    <a:pt x="10055" y="13850"/>
                    <a:pt x="10368" y="12585"/>
                    <a:pt x="10401" y="11353"/>
                  </a:cubicBezTo>
                  <a:cubicBezTo>
                    <a:pt x="10443" y="10131"/>
                    <a:pt x="10239" y="8909"/>
                    <a:pt x="10206" y="7687"/>
                  </a:cubicBezTo>
                  <a:cubicBezTo>
                    <a:pt x="10173" y="6541"/>
                    <a:pt x="10282" y="5406"/>
                    <a:pt x="10519" y="4281"/>
                  </a:cubicBezTo>
                  <a:cubicBezTo>
                    <a:pt x="6725" y="3817"/>
                    <a:pt x="3048" y="2314"/>
                    <a:pt x="0" y="0"/>
                  </a:cubicBezTo>
                  <a:cubicBezTo>
                    <a:pt x="291" y="1178"/>
                    <a:pt x="389" y="2422"/>
                    <a:pt x="421" y="3644"/>
                  </a:cubicBezTo>
                  <a:cubicBezTo>
                    <a:pt x="465" y="5687"/>
                    <a:pt x="335" y="7763"/>
                    <a:pt x="670" y="9774"/>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35"/>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35"/>
            <p:cNvSpPr/>
            <p:nvPr/>
          </p:nvSpPr>
          <p:spPr>
            <a:xfrm>
              <a:off x="2371457" y="352177"/>
              <a:ext cx="29347" cy="1281740"/>
            </a:xfrm>
            <a:custGeom>
              <a:rect b="b" l="l" r="r" t="t"/>
              <a:pathLst>
                <a:path extrusionOk="0" h="132651" w="3038">
                  <a:moveTo>
                    <a:pt x="1514" y="0"/>
                  </a:moveTo>
                  <a:cubicBezTo>
                    <a:pt x="670" y="0"/>
                    <a:pt x="0" y="205"/>
                    <a:pt x="0" y="465"/>
                  </a:cubicBezTo>
                  <a:lnTo>
                    <a:pt x="0" y="132068"/>
                  </a:lnTo>
                  <a:cubicBezTo>
                    <a:pt x="876" y="132316"/>
                    <a:pt x="1904" y="132522"/>
                    <a:pt x="3039" y="132652"/>
                  </a:cubicBezTo>
                  <a:lnTo>
                    <a:pt x="3039" y="465"/>
                  </a:lnTo>
                  <a:cubicBezTo>
                    <a:pt x="3039" y="205"/>
                    <a:pt x="2358" y="0"/>
                    <a:pt x="1525" y="0"/>
                  </a:cubicBez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5" name="Google Shape;1335;p35"/>
          <p:cNvSpPr/>
          <p:nvPr/>
        </p:nvSpPr>
        <p:spPr>
          <a:xfrm>
            <a:off x="8507389" y="57846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35"/>
          <p:cNvSpPr txBox="1"/>
          <p:nvPr>
            <p:ph type="title"/>
          </p:nvPr>
        </p:nvSpPr>
        <p:spPr>
          <a:xfrm>
            <a:off x="2448000" y="1124975"/>
            <a:ext cx="42480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Application</a:t>
            </a:r>
            <a:endParaRPr/>
          </a:p>
        </p:txBody>
      </p:sp>
      <p:sp>
        <p:nvSpPr>
          <p:cNvPr id="1337" name="Google Shape;1337;p35"/>
          <p:cNvSpPr txBox="1"/>
          <p:nvPr>
            <p:ph idx="2" type="title"/>
          </p:nvPr>
        </p:nvSpPr>
        <p:spPr>
          <a:xfrm>
            <a:off x="842725" y="936125"/>
            <a:ext cx="1288800" cy="12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338" name="Google Shape;1338;p35"/>
          <p:cNvGrpSpPr/>
          <p:nvPr/>
        </p:nvGrpSpPr>
        <p:grpSpPr>
          <a:xfrm>
            <a:off x="6218899" y="1393138"/>
            <a:ext cx="3054570" cy="3168317"/>
            <a:chOff x="239073" y="3411907"/>
            <a:chExt cx="944576" cy="979750"/>
          </a:xfrm>
        </p:grpSpPr>
        <p:sp>
          <p:nvSpPr>
            <p:cNvPr id="1339" name="Google Shape;1339;p35"/>
            <p:cNvSpPr/>
            <p:nvPr/>
          </p:nvSpPr>
          <p:spPr>
            <a:xfrm>
              <a:off x="945325" y="3411907"/>
              <a:ext cx="238325" cy="504894"/>
            </a:xfrm>
            <a:custGeom>
              <a:rect b="b" l="l" r="r" t="t"/>
              <a:pathLst>
                <a:path extrusionOk="0" h="358717" w="169325">
                  <a:moveTo>
                    <a:pt x="0" y="346652"/>
                  </a:moveTo>
                  <a:lnTo>
                    <a:pt x="28706" y="358718"/>
                  </a:lnTo>
                  <a:lnTo>
                    <a:pt x="169325" y="11201"/>
                  </a:lnTo>
                  <a:lnTo>
                    <a:pt x="140263" y="0"/>
                  </a:lnTo>
                  <a:lnTo>
                    <a:pt x="0" y="3466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35"/>
            <p:cNvSpPr/>
            <p:nvPr/>
          </p:nvSpPr>
          <p:spPr>
            <a:xfrm>
              <a:off x="239073" y="3933512"/>
              <a:ext cx="739517" cy="458145"/>
            </a:xfrm>
            <a:custGeom>
              <a:rect b="b" l="l" r="r" t="t"/>
              <a:pathLst>
                <a:path extrusionOk="0" h="325503" w="525412">
                  <a:moveTo>
                    <a:pt x="467050" y="40188"/>
                  </a:moveTo>
                  <a:cubicBezTo>
                    <a:pt x="438928" y="109698"/>
                    <a:pt x="359785" y="143247"/>
                    <a:pt x="290275" y="115115"/>
                  </a:cubicBezTo>
                  <a:lnTo>
                    <a:pt x="138973" y="53898"/>
                  </a:lnTo>
                  <a:cubicBezTo>
                    <a:pt x="80318" y="30165"/>
                    <a:pt x="15339" y="69499"/>
                    <a:pt x="9165" y="132468"/>
                  </a:cubicBezTo>
                  <a:lnTo>
                    <a:pt x="461" y="221255"/>
                  </a:lnTo>
                  <a:cubicBezTo>
                    <a:pt x="-4999" y="276915"/>
                    <a:pt x="38703" y="325168"/>
                    <a:pt x="94633" y="325233"/>
                  </a:cubicBezTo>
                  <a:lnTo>
                    <a:pt x="331847" y="325504"/>
                  </a:lnTo>
                  <a:cubicBezTo>
                    <a:pt x="373602" y="325547"/>
                    <a:pt x="411206" y="300236"/>
                    <a:pt x="426873" y="261530"/>
                  </a:cubicBezTo>
                  <a:lnTo>
                    <a:pt x="458562" y="183208"/>
                  </a:lnTo>
                  <a:lnTo>
                    <a:pt x="525412" y="18002"/>
                  </a:lnTo>
                  <a:lnTo>
                    <a:pt x="483322" y="0"/>
                  </a:lnTo>
                  <a:lnTo>
                    <a:pt x="467061" y="4018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35"/>
            <p:cNvSpPr/>
            <p:nvPr/>
          </p:nvSpPr>
          <p:spPr>
            <a:xfrm>
              <a:off x="940580" y="3860605"/>
              <a:ext cx="67049" cy="44664"/>
            </a:xfrm>
            <a:custGeom>
              <a:rect b="b" l="l" r="r" t="t"/>
              <a:pathLst>
                <a:path extrusionOk="0" h="31733" w="47637">
                  <a:moveTo>
                    <a:pt x="47637" y="18002"/>
                  </a:moveTo>
                  <a:lnTo>
                    <a:pt x="5557" y="0"/>
                  </a:lnTo>
                  <a:lnTo>
                    <a:pt x="0" y="13731"/>
                  </a:lnTo>
                  <a:lnTo>
                    <a:pt x="42080" y="31733"/>
                  </a:lnTo>
                  <a:lnTo>
                    <a:pt x="47637" y="180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35"/>
            <p:cNvSpPr/>
            <p:nvPr/>
          </p:nvSpPr>
          <p:spPr>
            <a:xfrm>
              <a:off x="918893" y="3879919"/>
              <a:ext cx="80927" cy="78964"/>
            </a:xfrm>
            <a:custGeom>
              <a:rect b="b" l="l" r="r" t="t"/>
              <a:pathLst>
                <a:path extrusionOk="0" h="56102" w="57497">
                  <a:moveTo>
                    <a:pt x="15418" y="0"/>
                  </a:moveTo>
                  <a:lnTo>
                    <a:pt x="0" y="38101"/>
                  </a:lnTo>
                  <a:lnTo>
                    <a:pt x="42091" y="56103"/>
                  </a:lnTo>
                  <a:lnTo>
                    <a:pt x="57498" y="18002"/>
                  </a:lnTo>
                  <a:lnTo>
                    <a:pt x="1541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35"/>
            <p:cNvSpPr/>
            <p:nvPr/>
          </p:nvSpPr>
          <p:spPr>
            <a:xfrm>
              <a:off x="268788" y="4029231"/>
              <a:ext cx="550036" cy="332630"/>
            </a:xfrm>
            <a:custGeom>
              <a:rect b="b" l="l" r="r" t="t"/>
              <a:pathLst>
                <a:path extrusionOk="0" h="236327" w="390789">
                  <a:moveTo>
                    <a:pt x="73520" y="236046"/>
                  </a:moveTo>
                  <a:cubicBezTo>
                    <a:pt x="52501" y="236025"/>
                    <a:pt x="33159" y="227429"/>
                    <a:pt x="19060" y="211860"/>
                  </a:cubicBezTo>
                  <a:cubicBezTo>
                    <a:pt x="4950" y="196280"/>
                    <a:pt x="-1688" y="176191"/>
                    <a:pt x="366" y="155270"/>
                  </a:cubicBezTo>
                  <a:lnTo>
                    <a:pt x="9070" y="66483"/>
                  </a:lnTo>
                  <a:cubicBezTo>
                    <a:pt x="12789" y="28576"/>
                    <a:pt x="44263" y="0"/>
                    <a:pt x="82288" y="0"/>
                  </a:cubicBezTo>
                  <a:cubicBezTo>
                    <a:pt x="91694" y="0"/>
                    <a:pt x="100993" y="1827"/>
                    <a:pt x="109923" y="5439"/>
                  </a:cubicBezTo>
                  <a:lnTo>
                    <a:pt x="351181" y="103060"/>
                  </a:lnTo>
                  <a:cubicBezTo>
                    <a:pt x="383616" y="116185"/>
                    <a:pt x="399272" y="153119"/>
                    <a:pt x="386146" y="185554"/>
                  </a:cubicBezTo>
                  <a:lnTo>
                    <a:pt x="386146" y="185554"/>
                  </a:lnTo>
                  <a:cubicBezTo>
                    <a:pt x="373669" y="216390"/>
                    <a:pt x="344109" y="236327"/>
                    <a:pt x="310841" y="236327"/>
                  </a:cubicBezTo>
                  <a:cubicBezTo>
                    <a:pt x="310841" y="236327"/>
                    <a:pt x="73530" y="236057"/>
                    <a:pt x="73530" y="2360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35"/>
            <p:cNvSpPr/>
            <p:nvPr/>
          </p:nvSpPr>
          <p:spPr>
            <a:xfrm>
              <a:off x="380943" y="4332176"/>
              <a:ext cx="301753" cy="7791"/>
            </a:xfrm>
            <a:custGeom>
              <a:rect b="b" l="l" r="r" t="t"/>
              <a:pathLst>
                <a:path extrusionOk="0" h="5535" w="214389">
                  <a:moveTo>
                    <a:pt x="211622" y="0"/>
                  </a:moveTo>
                  <a:lnTo>
                    <a:pt x="2768" y="0"/>
                  </a:lnTo>
                  <a:cubicBezTo>
                    <a:pt x="1243" y="0"/>
                    <a:pt x="0" y="1243"/>
                    <a:pt x="0" y="2768"/>
                  </a:cubicBezTo>
                  <a:lnTo>
                    <a:pt x="0" y="2768"/>
                  </a:lnTo>
                  <a:cubicBezTo>
                    <a:pt x="0" y="4292"/>
                    <a:pt x="1243" y="5536"/>
                    <a:pt x="2768" y="5536"/>
                  </a:cubicBezTo>
                  <a:lnTo>
                    <a:pt x="211622" y="5536"/>
                  </a:lnTo>
                  <a:cubicBezTo>
                    <a:pt x="213146" y="5536"/>
                    <a:pt x="214390" y="4292"/>
                    <a:pt x="214390" y="2768"/>
                  </a:cubicBezTo>
                  <a:lnTo>
                    <a:pt x="214390" y="2768"/>
                  </a:lnTo>
                  <a:cubicBezTo>
                    <a:pt x="214390" y="1243"/>
                    <a:pt x="213146" y="0"/>
                    <a:pt x="21162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35"/>
            <p:cNvSpPr/>
            <p:nvPr/>
          </p:nvSpPr>
          <p:spPr>
            <a:xfrm>
              <a:off x="356702" y="4307888"/>
              <a:ext cx="350282" cy="7791"/>
            </a:xfrm>
            <a:custGeom>
              <a:rect b="b" l="l" r="r" t="t"/>
              <a:pathLst>
                <a:path extrusionOk="0" h="5535" w="248868">
                  <a:moveTo>
                    <a:pt x="246101" y="0"/>
                  </a:moveTo>
                  <a:lnTo>
                    <a:pt x="2768" y="0"/>
                  </a:lnTo>
                  <a:cubicBezTo>
                    <a:pt x="1243" y="0"/>
                    <a:pt x="0" y="1243"/>
                    <a:pt x="0" y="2768"/>
                  </a:cubicBezTo>
                  <a:lnTo>
                    <a:pt x="0" y="2768"/>
                  </a:lnTo>
                  <a:cubicBezTo>
                    <a:pt x="0" y="4293"/>
                    <a:pt x="1243" y="5536"/>
                    <a:pt x="2768" y="5536"/>
                  </a:cubicBezTo>
                  <a:lnTo>
                    <a:pt x="246101" y="5536"/>
                  </a:lnTo>
                  <a:cubicBezTo>
                    <a:pt x="247625" y="5536"/>
                    <a:pt x="248869" y="4293"/>
                    <a:pt x="248869" y="2768"/>
                  </a:cubicBezTo>
                  <a:lnTo>
                    <a:pt x="248869" y="2768"/>
                  </a:lnTo>
                  <a:cubicBezTo>
                    <a:pt x="248869" y="1243"/>
                    <a:pt x="247625" y="0"/>
                    <a:pt x="24610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35"/>
            <p:cNvSpPr/>
            <p:nvPr/>
          </p:nvSpPr>
          <p:spPr>
            <a:xfrm>
              <a:off x="321328" y="4283602"/>
              <a:ext cx="399800" cy="7791"/>
            </a:xfrm>
            <a:custGeom>
              <a:rect b="b" l="l" r="r" t="t"/>
              <a:pathLst>
                <a:path extrusionOk="0" h="5535" w="284050">
                  <a:moveTo>
                    <a:pt x="281283" y="0"/>
                  </a:moveTo>
                  <a:lnTo>
                    <a:pt x="2768" y="0"/>
                  </a:lnTo>
                  <a:cubicBezTo>
                    <a:pt x="1243" y="0"/>
                    <a:pt x="0" y="1243"/>
                    <a:pt x="0" y="2768"/>
                  </a:cubicBezTo>
                  <a:lnTo>
                    <a:pt x="0" y="2768"/>
                  </a:lnTo>
                  <a:cubicBezTo>
                    <a:pt x="0" y="4292"/>
                    <a:pt x="1243" y="5535"/>
                    <a:pt x="2768" y="5535"/>
                  </a:cubicBezTo>
                  <a:lnTo>
                    <a:pt x="281283" y="5535"/>
                  </a:lnTo>
                  <a:cubicBezTo>
                    <a:pt x="282807" y="5535"/>
                    <a:pt x="284051" y="4292"/>
                    <a:pt x="284051" y="2768"/>
                  </a:cubicBezTo>
                  <a:lnTo>
                    <a:pt x="284051" y="2768"/>
                  </a:lnTo>
                  <a:cubicBezTo>
                    <a:pt x="284051" y="1243"/>
                    <a:pt x="282807" y="0"/>
                    <a:pt x="28128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35"/>
            <p:cNvSpPr/>
            <p:nvPr/>
          </p:nvSpPr>
          <p:spPr>
            <a:xfrm>
              <a:off x="316568" y="4259314"/>
              <a:ext cx="417422" cy="7791"/>
            </a:xfrm>
            <a:custGeom>
              <a:rect b="b" l="l" r="r" t="t"/>
              <a:pathLst>
                <a:path extrusionOk="0" h="5535" w="296570">
                  <a:moveTo>
                    <a:pt x="293803" y="0"/>
                  </a:moveTo>
                  <a:lnTo>
                    <a:pt x="2768" y="0"/>
                  </a:lnTo>
                  <a:cubicBezTo>
                    <a:pt x="1243" y="0"/>
                    <a:pt x="0" y="1243"/>
                    <a:pt x="0" y="2768"/>
                  </a:cubicBezTo>
                  <a:lnTo>
                    <a:pt x="0" y="2768"/>
                  </a:lnTo>
                  <a:cubicBezTo>
                    <a:pt x="0" y="4293"/>
                    <a:pt x="1243" y="5536"/>
                    <a:pt x="2768" y="5536"/>
                  </a:cubicBezTo>
                  <a:lnTo>
                    <a:pt x="293803" y="5536"/>
                  </a:lnTo>
                  <a:cubicBezTo>
                    <a:pt x="295328" y="5536"/>
                    <a:pt x="296571" y="4293"/>
                    <a:pt x="296571" y="2768"/>
                  </a:cubicBezTo>
                  <a:lnTo>
                    <a:pt x="296571" y="2768"/>
                  </a:lnTo>
                  <a:cubicBezTo>
                    <a:pt x="296571" y="1243"/>
                    <a:pt x="295328" y="0"/>
                    <a:pt x="29380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35"/>
            <p:cNvSpPr/>
            <p:nvPr/>
          </p:nvSpPr>
          <p:spPr>
            <a:xfrm>
              <a:off x="322834" y="4235028"/>
              <a:ext cx="423570" cy="7791"/>
            </a:xfrm>
            <a:custGeom>
              <a:rect b="b" l="l" r="r" t="t"/>
              <a:pathLst>
                <a:path extrusionOk="0" h="5535" w="300938">
                  <a:moveTo>
                    <a:pt x="298171" y="0"/>
                  </a:moveTo>
                  <a:lnTo>
                    <a:pt x="2768" y="0"/>
                  </a:lnTo>
                  <a:cubicBezTo>
                    <a:pt x="1243" y="0"/>
                    <a:pt x="0" y="1243"/>
                    <a:pt x="0" y="2767"/>
                  </a:cubicBezTo>
                  <a:lnTo>
                    <a:pt x="0" y="2767"/>
                  </a:lnTo>
                  <a:cubicBezTo>
                    <a:pt x="0" y="4292"/>
                    <a:pt x="1243" y="5535"/>
                    <a:pt x="2768" y="5535"/>
                  </a:cubicBezTo>
                  <a:lnTo>
                    <a:pt x="298171" y="5535"/>
                  </a:lnTo>
                  <a:cubicBezTo>
                    <a:pt x="299696" y="5535"/>
                    <a:pt x="300939" y="4292"/>
                    <a:pt x="300939" y="2767"/>
                  </a:cubicBezTo>
                  <a:lnTo>
                    <a:pt x="300939" y="2767"/>
                  </a:lnTo>
                  <a:cubicBezTo>
                    <a:pt x="300939" y="1243"/>
                    <a:pt x="299696" y="0"/>
                    <a:pt x="29817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35"/>
            <p:cNvSpPr/>
            <p:nvPr/>
          </p:nvSpPr>
          <p:spPr>
            <a:xfrm>
              <a:off x="327594" y="4210740"/>
              <a:ext cx="424636" cy="7791"/>
            </a:xfrm>
            <a:custGeom>
              <a:rect b="b" l="l" r="r" t="t"/>
              <a:pathLst>
                <a:path extrusionOk="0" h="5535" w="301695">
                  <a:moveTo>
                    <a:pt x="298928" y="0"/>
                  </a:moveTo>
                  <a:lnTo>
                    <a:pt x="2768" y="0"/>
                  </a:lnTo>
                  <a:cubicBezTo>
                    <a:pt x="1243" y="0"/>
                    <a:pt x="0" y="1243"/>
                    <a:pt x="0" y="2768"/>
                  </a:cubicBezTo>
                  <a:lnTo>
                    <a:pt x="0" y="2768"/>
                  </a:lnTo>
                  <a:cubicBezTo>
                    <a:pt x="0" y="4293"/>
                    <a:pt x="1243" y="5536"/>
                    <a:pt x="2768" y="5536"/>
                  </a:cubicBezTo>
                  <a:lnTo>
                    <a:pt x="298928" y="5536"/>
                  </a:lnTo>
                  <a:cubicBezTo>
                    <a:pt x="300452" y="5536"/>
                    <a:pt x="301696" y="4293"/>
                    <a:pt x="301696" y="2768"/>
                  </a:cubicBezTo>
                  <a:lnTo>
                    <a:pt x="301696" y="2768"/>
                  </a:lnTo>
                  <a:cubicBezTo>
                    <a:pt x="301696" y="1243"/>
                    <a:pt x="300452" y="0"/>
                    <a:pt x="29892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35"/>
            <p:cNvSpPr/>
            <p:nvPr/>
          </p:nvSpPr>
          <p:spPr>
            <a:xfrm>
              <a:off x="329738" y="4186452"/>
              <a:ext cx="404244" cy="7791"/>
            </a:xfrm>
            <a:custGeom>
              <a:rect b="b" l="l" r="r" t="t"/>
              <a:pathLst>
                <a:path extrusionOk="0" h="5535" w="287207">
                  <a:moveTo>
                    <a:pt x="284440" y="0"/>
                  </a:moveTo>
                  <a:lnTo>
                    <a:pt x="2768" y="0"/>
                  </a:lnTo>
                  <a:cubicBezTo>
                    <a:pt x="1243" y="0"/>
                    <a:pt x="0" y="1244"/>
                    <a:pt x="0" y="2768"/>
                  </a:cubicBezTo>
                  <a:lnTo>
                    <a:pt x="0" y="2768"/>
                  </a:lnTo>
                  <a:cubicBezTo>
                    <a:pt x="0" y="4293"/>
                    <a:pt x="1243" y="5536"/>
                    <a:pt x="2768" y="5536"/>
                  </a:cubicBezTo>
                  <a:lnTo>
                    <a:pt x="284440" y="5536"/>
                  </a:lnTo>
                  <a:cubicBezTo>
                    <a:pt x="285965" y="5536"/>
                    <a:pt x="287208" y="4293"/>
                    <a:pt x="287208" y="2768"/>
                  </a:cubicBezTo>
                  <a:lnTo>
                    <a:pt x="287208" y="2768"/>
                  </a:lnTo>
                  <a:cubicBezTo>
                    <a:pt x="287208" y="1244"/>
                    <a:pt x="285965" y="0"/>
                    <a:pt x="28444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35"/>
            <p:cNvSpPr/>
            <p:nvPr/>
          </p:nvSpPr>
          <p:spPr>
            <a:xfrm>
              <a:off x="334864" y="4162180"/>
              <a:ext cx="299881" cy="7791"/>
            </a:xfrm>
            <a:custGeom>
              <a:rect b="b" l="l" r="r" t="t"/>
              <a:pathLst>
                <a:path extrusionOk="0" h="5535" w="213059">
                  <a:moveTo>
                    <a:pt x="210292" y="0"/>
                  </a:moveTo>
                  <a:lnTo>
                    <a:pt x="2768" y="0"/>
                  </a:lnTo>
                  <a:cubicBezTo>
                    <a:pt x="1243" y="0"/>
                    <a:pt x="0" y="1244"/>
                    <a:pt x="0" y="2768"/>
                  </a:cubicBezTo>
                  <a:lnTo>
                    <a:pt x="0" y="2768"/>
                  </a:lnTo>
                  <a:cubicBezTo>
                    <a:pt x="0" y="4293"/>
                    <a:pt x="1243" y="5536"/>
                    <a:pt x="2768" y="5536"/>
                  </a:cubicBezTo>
                  <a:lnTo>
                    <a:pt x="210292" y="5536"/>
                  </a:lnTo>
                  <a:cubicBezTo>
                    <a:pt x="211816" y="5536"/>
                    <a:pt x="213060" y="4293"/>
                    <a:pt x="213060" y="2768"/>
                  </a:cubicBezTo>
                  <a:lnTo>
                    <a:pt x="213060" y="2768"/>
                  </a:lnTo>
                  <a:cubicBezTo>
                    <a:pt x="213060" y="1244"/>
                    <a:pt x="211816" y="0"/>
                    <a:pt x="21029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35"/>
            <p:cNvSpPr/>
            <p:nvPr/>
          </p:nvSpPr>
          <p:spPr>
            <a:xfrm>
              <a:off x="337737" y="4137894"/>
              <a:ext cx="267224" cy="7791"/>
            </a:xfrm>
            <a:custGeom>
              <a:rect b="b" l="l" r="r" t="t"/>
              <a:pathLst>
                <a:path extrusionOk="0" h="5535" w="189857">
                  <a:moveTo>
                    <a:pt x="187089" y="0"/>
                  </a:moveTo>
                  <a:lnTo>
                    <a:pt x="2768" y="0"/>
                  </a:lnTo>
                  <a:cubicBezTo>
                    <a:pt x="1243" y="0"/>
                    <a:pt x="0" y="1243"/>
                    <a:pt x="0" y="2768"/>
                  </a:cubicBezTo>
                  <a:lnTo>
                    <a:pt x="0" y="2768"/>
                  </a:lnTo>
                  <a:cubicBezTo>
                    <a:pt x="0" y="4292"/>
                    <a:pt x="1243" y="5536"/>
                    <a:pt x="2768" y="5536"/>
                  </a:cubicBezTo>
                  <a:lnTo>
                    <a:pt x="187089" y="5536"/>
                  </a:lnTo>
                  <a:cubicBezTo>
                    <a:pt x="188614" y="5536"/>
                    <a:pt x="189857" y="4292"/>
                    <a:pt x="189857" y="2768"/>
                  </a:cubicBezTo>
                  <a:lnTo>
                    <a:pt x="189857" y="2768"/>
                  </a:lnTo>
                  <a:cubicBezTo>
                    <a:pt x="189857" y="1243"/>
                    <a:pt x="188614" y="0"/>
                    <a:pt x="18708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35"/>
            <p:cNvSpPr/>
            <p:nvPr/>
          </p:nvSpPr>
          <p:spPr>
            <a:xfrm>
              <a:off x="341693" y="4113606"/>
              <a:ext cx="203370" cy="7791"/>
            </a:xfrm>
            <a:custGeom>
              <a:rect b="b" l="l" r="r" t="t"/>
              <a:pathLst>
                <a:path extrusionOk="0" h="5535" w="144490">
                  <a:moveTo>
                    <a:pt x="141723" y="0"/>
                  </a:moveTo>
                  <a:lnTo>
                    <a:pt x="2768" y="0"/>
                  </a:lnTo>
                  <a:cubicBezTo>
                    <a:pt x="1243" y="0"/>
                    <a:pt x="0" y="1243"/>
                    <a:pt x="0" y="2768"/>
                  </a:cubicBezTo>
                  <a:lnTo>
                    <a:pt x="0" y="2768"/>
                  </a:lnTo>
                  <a:cubicBezTo>
                    <a:pt x="0" y="4293"/>
                    <a:pt x="1243" y="5536"/>
                    <a:pt x="2768" y="5536"/>
                  </a:cubicBezTo>
                  <a:lnTo>
                    <a:pt x="141723" y="5536"/>
                  </a:lnTo>
                  <a:cubicBezTo>
                    <a:pt x="143247" y="5536"/>
                    <a:pt x="144490" y="4293"/>
                    <a:pt x="144490" y="2768"/>
                  </a:cubicBezTo>
                  <a:lnTo>
                    <a:pt x="144490" y="2768"/>
                  </a:lnTo>
                  <a:cubicBezTo>
                    <a:pt x="144490" y="1243"/>
                    <a:pt x="143247" y="0"/>
                    <a:pt x="141723"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35"/>
            <p:cNvSpPr/>
            <p:nvPr/>
          </p:nvSpPr>
          <p:spPr>
            <a:xfrm>
              <a:off x="349645" y="4089319"/>
              <a:ext cx="143792" cy="7791"/>
            </a:xfrm>
            <a:custGeom>
              <a:rect b="b" l="l" r="r" t="t"/>
              <a:pathLst>
                <a:path extrusionOk="0" h="5535" w="102161">
                  <a:moveTo>
                    <a:pt x="99394" y="0"/>
                  </a:moveTo>
                  <a:lnTo>
                    <a:pt x="2768" y="0"/>
                  </a:lnTo>
                  <a:cubicBezTo>
                    <a:pt x="1243" y="0"/>
                    <a:pt x="0" y="1243"/>
                    <a:pt x="0" y="2768"/>
                  </a:cubicBezTo>
                  <a:lnTo>
                    <a:pt x="0" y="2768"/>
                  </a:lnTo>
                  <a:cubicBezTo>
                    <a:pt x="0" y="4292"/>
                    <a:pt x="1243" y="5535"/>
                    <a:pt x="2768" y="5535"/>
                  </a:cubicBezTo>
                  <a:lnTo>
                    <a:pt x="99394" y="5535"/>
                  </a:lnTo>
                  <a:cubicBezTo>
                    <a:pt x="100918" y="5535"/>
                    <a:pt x="102162" y="4292"/>
                    <a:pt x="102162" y="2768"/>
                  </a:cubicBezTo>
                  <a:lnTo>
                    <a:pt x="102162" y="2768"/>
                  </a:lnTo>
                  <a:cubicBezTo>
                    <a:pt x="102162" y="1243"/>
                    <a:pt x="100918" y="0"/>
                    <a:pt x="9939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35"/>
            <p:cNvSpPr/>
            <p:nvPr/>
          </p:nvSpPr>
          <p:spPr>
            <a:xfrm>
              <a:off x="380943" y="4065032"/>
              <a:ext cx="72101" cy="7791"/>
            </a:xfrm>
            <a:custGeom>
              <a:rect b="b" l="l" r="r" t="t"/>
              <a:pathLst>
                <a:path extrusionOk="0" h="5535" w="51226">
                  <a:moveTo>
                    <a:pt x="48459" y="0"/>
                  </a:moveTo>
                  <a:lnTo>
                    <a:pt x="2768" y="0"/>
                  </a:lnTo>
                  <a:cubicBezTo>
                    <a:pt x="1243" y="0"/>
                    <a:pt x="0" y="1243"/>
                    <a:pt x="0" y="2768"/>
                  </a:cubicBezTo>
                  <a:lnTo>
                    <a:pt x="0" y="2768"/>
                  </a:lnTo>
                  <a:cubicBezTo>
                    <a:pt x="0" y="4293"/>
                    <a:pt x="1243" y="5536"/>
                    <a:pt x="2768" y="5536"/>
                  </a:cubicBezTo>
                  <a:lnTo>
                    <a:pt x="48459" y="5536"/>
                  </a:lnTo>
                  <a:cubicBezTo>
                    <a:pt x="49983" y="5536"/>
                    <a:pt x="51227" y="4293"/>
                    <a:pt x="51227" y="2768"/>
                  </a:cubicBezTo>
                  <a:lnTo>
                    <a:pt x="51227" y="2768"/>
                  </a:lnTo>
                  <a:cubicBezTo>
                    <a:pt x="51227" y="1243"/>
                    <a:pt x="49983" y="0"/>
                    <a:pt x="48459"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35"/>
            <p:cNvSpPr/>
            <p:nvPr/>
          </p:nvSpPr>
          <p:spPr>
            <a:xfrm>
              <a:off x="762633" y="4079223"/>
              <a:ext cx="95979" cy="57700"/>
            </a:xfrm>
            <a:custGeom>
              <a:rect b="b" l="l" r="r" t="t"/>
              <a:pathLst>
                <a:path extrusionOk="0" h="40995" w="68191">
                  <a:moveTo>
                    <a:pt x="55605" y="4312"/>
                  </a:moveTo>
                  <a:cubicBezTo>
                    <a:pt x="57303" y="2788"/>
                    <a:pt x="59011" y="1177"/>
                    <a:pt x="61152" y="399"/>
                  </a:cubicBezTo>
                  <a:cubicBezTo>
                    <a:pt x="63292" y="-380"/>
                    <a:pt x="66028" y="-67"/>
                    <a:pt x="67379" y="1772"/>
                  </a:cubicBezTo>
                  <a:cubicBezTo>
                    <a:pt x="69261" y="4323"/>
                    <a:pt x="67531" y="7913"/>
                    <a:pt x="65649" y="10465"/>
                  </a:cubicBezTo>
                  <a:cubicBezTo>
                    <a:pt x="53659" y="26747"/>
                    <a:pt x="34976" y="37937"/>
                    <a:pt x="14963" y="40802"/>
                  </a:cubicBezTo>
                  <a:cubicBezTo>
                    <a:pt x="10292" y="41473"/>
                    <a:pt x="-1925" y="40760"/>
                    <a:pt x="259" y="32737"/>
                  </a:cubicBezTo>
                  <a:cubicBezTo>
                    <a:pt x="1621" y="27764"/>
                    <a:pt x="12174" y="27526"/>
                    <a:pt x="16217" y="26326"/>
                  </a:cubicBezTo>
                  <a:cubicBezTo>
                    <a:pt x="30749" y="21990"/>
                    <a:pt x="44317" y="14443"/>
                    <a:pt x="55605" y="431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35"/>
            <p:cNvSpPr/>
            <p:nvPr/>
          </p:nvSpPr>
          <p:spPr>
            <a:xfrm>
              <a:off x="865239" y="4046830"/>
              <a:ext cx="18448" cy="19910"/>
            </a:xfrm>
            <a:custGeom>
              <a:rect b="b" l="l" r="r" t="t"/>
              <a:pathLst>
                <a:path extrusionOk="0" h="14146" w="13107">
                  <a:moveTo>
                    <a:pt x="877" y="8032"/>
                  </a:moveTo>
                  <a:cubicBezTo>
                    <a:pt x="401" y="8940"/>
                    <a:pt x="22" y="9924"/>
                    <a:pt x="1" y="10951"/>
                  </a:cubicBezTo>
                  <a:cubicBezTo>
                    <a:pt x="-21" y="11978"/>
                    <a:pt x="379" y="13059"/>
                    <a:pt x="1212" y="13643"/>
                  </a:cubicBezTo>
                  <a:cubicBezTo>
                    <a:pt x="1947" y="14162"/>
                    <a:pt x="2931" y="14248"/>
                    <a:pt x="3817" y="14043"/>
                  </a:cubicBezTo>
                  <a:cubicBezTo>
                    <a:pt x="4704" y="13838"/>
                    <a:pt x="5493" y="13373"/>
                    <a:pt x="6250" y="12865"/>
                  </a:cubicBezTo>
                  <a:cubicBezTo>
                    <a:pt x="8153" y="11589"/>
                    <a:pt x="9861" y="10042"/>
                    <a:pt x="11310" y="8270"/>
                  </a:cubicBezTo>
                  <a:cubicBezTo>
                    <a:pt x="13224" y="5934"/>
                    <a:pt x="14716" y="-499"/>
                    <a:pt x="9732" y="31"/>
                  </a:cubicBezTo>
                  <a:cubicBezTo>
                    <a:pt x="6218" y="409"/>
                    <a:pt x="2358" y="5156"/>
                    <a:pt x="877" y="80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35"/>
            <p:cNvSpPr/>
            <p:nvPr/>
          </p:nvSpPr>
          <p:spPr>
            <a:xfrm>
              <a:off x="300745" y="4009059"/>
              <a:ext cx="72869" cy="42429"/>
            </a:xfrm>
            <a:custGeom>
              <a:rect b="b" l="l" r="r" t="t"/>
              <a:pathLst>
                <a:path extrusionOk="0" h="30145" w="51772">
                  <a:moveTo>
                    <a:pt x="42636" y="459"/>
                  </a:moveTo>
                  <a:cubicBezTo>
                    <a:pt x="44496" y="70"/>
                    <a:pt x="46442" y="-244"/>
                    <a:pt x="48269" y="264"/>
                  </a:cubicBezTo>
                  <a:cubicBezTo>
                    <a:pt x="50096" y="773"/>
                    <a:pt x="51761" y="2340"/>
                    <a:pt x="51772" y="4243"/>
                  </a:cubicBezTo>
                  <a:cubicBezTo>
                    <a:pt x="51783" y="7270"/>
                    <a:pt x="48150" y="8719"/>
                    <a:pt x="45220" y="9509"/>
                  </a:cubicBezTo>
                  <a:cubicBezTo>
                    <a:pt x="33511" y="12687"/>
                    <a:pt x="22461" y="18299"/>
                    <a:pt x="12979" y="25889"/>
                  </a:cubicBezTo>
                  <a:cubicBezTo>
                    <a:pt x="10071" y="28224"/>
                    <a:pt x="5432" y="32008"/>
                    <a:pt x="1637" y="29078"/>
                  </a:cubicBezTo>
                  <a:cubicBezTo>
                    <a:pt x="-1325" y="26786"/>
                    <a:pt x="243" y="22948"/>
                    <a:pt x="2329" y="20645"/>
                  </a:cubicBezTo>
                  <a:cubicBezTo>
                    <a:pt x="8503" y="13833"/>
                    <a:pt x="18417" y="8838"/>
                    <a:pt x="26775" y="5368"/>
                  </a:cubicBezTo>
                  <a:cubicBezTo>
                    <a:pt x="31889" y="3237"/>
                    <a:pt x="37209" y="1594"/>
                    <a:pt x="42636" y="47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35"/>
            <p:cNvSpPr/>
            <p:nvPr/>
          </p:nvSpPr>
          <p:spPr>
            <a:xfrm>
              <a:off x="389588" y="4007004"/>
              <a:ext cx="37140" cy="19578"/>
            </a:xfrm>
            <a:custGeom>
              <a:rect b="b" l="l" r="r" t="t"/>
              <a:pathLst>
                <a:path extrusionOk="0" h="13910" w="26387">
                  <a:moveTo>
                    <a:pt x="222" y="6753"/>
                  </a:moveTo>
                  <a:cubicBezTo>
                    <a:pt x="860" y="8289"/>
                    <a:pt x="2665" y="8926"/>
                    <a:pt x="4266" y="9380"/>
                  </a:cubicBezTo>
                  <a:cubicBezTo>
                    <a:pt x="8861" y="10688"/>
                    <a:pt x="13456" y="11975"/>
                    <a:pt x="18062" y="13229"/>
                  </a:cubicBezTo>
                  <a:cubicBezTo>
                    <a:pt x="19586" y="13640"/>
                    <a:pt x="21154" y="14062"/>
                    <a:pt x="22722" y="13857"/>
                  </a:cubicBezTo>
                  <a:cubicBezTo>
                    <a:pt x="24289" y="13651"/>
                    <a:pt x="25857" y="12678"/>
                    <a:pt x="26279" y="11154"/>
                  </a:cubicBezTo>
                  <a:cubicBezTo>
                    <a:pt x="26581" y="10051"/>
                    <a:pt x="26225" y="8861"/>
                    <a:pt x="25576" y="7921"/>
                  </a:cubicBezTo>
                  <a:cubicBezTo>
                    <a:pt x="24927" y="6991"/>
                    <a:pt x="24008" y="6277"/>
                    <a:pt x="23068" y="5629"/>
                  </a:cubicBezTo>
                  <a:cubicBezTo>
                    <a:pt x="18548" y="2526"/>
                    <a:pt x="13261" y="677"/>
                    <a:pt x="7823" y="93"/>
                  </a:cubicBezTo>
                  <a:cubicBezTo>
                    <a:pt x="6104" y="-91"/>
                    <a:pt x="4612" y="-91"/>
                    <a:pt x="3163" y="936"/>
                  </a:cubicBezTo>
                  <a:cubicBezTo>
                    <a:pt x="1444" y="2147"/>
                    <a:pt x="-719" y="4472"/>
                    <a:pt x="233" y="674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0" name="Google Shape;1360;p35"/>
          <p:cNvGrpSpPr/>
          <p:nvPr/>
        </p:nvGrpSpPr>
        <p:grpSpPr>
          <a:xfrm>
            <a:off x="6634691" y="3738180"/>
            <a:ext cx="917688" cy="1400236"/>
            <a:chOff x="1298027" y="4087007"/>
            <a:chExt cx="283780" cy="433000"/>
          </a:xfrm>
        </p:grpSpPr>
        <p:sp>
          <p:nvSpPr>
            <p:cNvPr id="1361" name="Google Shape;1361;p35"/>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35"/>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35"/>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35"/>
            <p:cNvSpPr/>
            <p:nvPr/>
          </p:nvSpPr>
          <p:spPr>
            <a:xfrm>
              <a:off x="1382903" y="4394924"/>
              <a:ext cx="113934" cy="81354"/>
            </a:xfrm>
            <a:custGeom>
              <a:rect b="b" l="l" r="r" t="t"/>
              <a:pathLst>
                <a:path extrusionOk="0" h="57800" w="80948">
                  <a:moveTo>
                    <a:pt x="40469" y="0"/>
                  </a:moveTo>
                  <a:lnTo>
                    <a:pt x="0" y="0"/>
                  </a:lnTo>
                  <a:lnTo>
                    <a:pt x="4736" y="4001"/>
                  </a:lnTo>
                  <a:cubicBezTo>
                    <a:pt x="19840" y="16770"/>
                    <a:pt x="28565" y="35561"/>
                    <a:pt x="28565" y="55346"/>
                  </a:cubicBezTo>
                  <a:lnTo>
                    <a:pt x="28565" y="57800"/>
                  </a:lnTo>
                  <a:lnTo>
                    <a:pt x="52384" y="57800"/>
                  </a:lnTo>
                  <a:lnTo>
                    <a:pt x="52384" y="55346"/>
                  </a:lnTo>
                  <a:cubicBezTo>
                    <a:pt x="52384" y="35561"/>
                    <a:pt x="61098" y="16780"/>
                    <a:pt x="76213" y="4001"/>
                  </a:cubicBezTo>
                  <a:lnTo>
                    <a:pt x="80949" y="0"/>
                  </a:lnTo>
                  <a:lnTo>
                    <a:pt x="40480" y="0"/>
                  </a:lnTo>
                  <a:close/>
                </a:path>
              </a:pathLst>
            </a:custGeom>
            <a:solidFill>
              <a:srgbClr val="BF2543">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35"/>
            <p:cNvSpPr/>
            <p:nvPr/>
          </p:nvSpPr>
          <p:spPr>
            <a:xfrm>
              <a:off x="1445422" y="4394924"/>
              <a:ext cx="51360" cy="81369"/>
            </a:xfrm>
            <a:custGeom>
              <a:rect b="b" l="l" r="r" t="t"/>
              <a:pathLst>
                <a:path extrusionOk="0" h="57811" w="36490">
                  <a:moveTo>
                    <a:pt x="23862" y="0"/>
                  </a:moveTo>
                  <a:lnTo>
                    <a:pt x="23840" y="22"/>
                  </a:lnTo>
                  <a:lnTo>
                    <a:pt x="20197" y="3157"/>
                  </a:lnTo>
                  <a:lnTo>
                    <a:pt x="19570" y="3698"/>
                  </a:lnTo>
                  <a:cubicBezTo>
                    <a:pt x="5514" y="15775"/>
                    <a:pt x="0" y="39831"/>
                    <a:pt x="0" y="57812"/>
                  </a:cubicBezTo>
                  <a:lnTo>
                    <a:pt x="7925" y="57812"/>
                  </a:lnTo>
                  <a:lnTo>
                    <a:pt x="7925" y="55357"/>
                  </a:lnTo>
                  <a:cubicBezTo>
                    <a:pt x="7925" y="35571"/>
                    <a:pt x="16639" y="16791"/>
                    <a:pt x="31755" y="4011"/>
                  </a:cubicBezTo>
                  <a:lnTo>
                    <a:pt x="36490" y="11"/>
                  </a:lnTo>
                  <a:lnTo>
                    <a:pt x="23873" y="11"/>
                  </a:ln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35"/>
            <p:cNvSpPr/>
            <p:nvPr/>
          </p:nvSpPr>
          <p:spPr>
            <a:xfrm>
              <a:off x="1426914" y="4476227"/>
              <a:ext cx="25839" cy="43780"/>
            </a:xfrm>
            <a:custGeom>
              <a:rect b="b" l="l" r="r" t="t"/>
              <a:pathLst>
                <a:path extrusionOk="0" h="31105" w="18358">
                  <a:moveTo>
                    <a:pt x="0" y="0"/>
                  </a:moveTo>
                  <a:lnTo>
                    <a:pt x="18359" y="0"/>
                  </a:lnTo>
                  <a:lnTo>
                    <a:pt x="18359" y="31106"/>
                  </a:lnTo>
                  <a:lnTo>
                    <a:pt x="0" y="3110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35"/>
            <p:cNvSpPr/>
            <p:nvPr/>
          </p:nvSpPr>
          <p:spPr>
            <a:xfrm>
              <a:off x="1445422" y="4476227"/>
              <a:ext cx="7319" cy="43780"/>
            </a:xfrm>
            <a:custGeom>
              <a:rect b="b" l="l" r="r" t="t"/>
              <a:pathLst>
                <a:path extrusionOk="0" h="31105" w="5200">
                  <a:moveTo>
                    <a:pt x="0" y="0"/>
                  </a:moveTo>
                  <a:lnTo>
                    <a:pt x="5201" y="0"/>
                  </a:lnTo>
                  <a:lnTo>
                    <a:pt x="5201" y="31106"/>
                  </a:lnTo>
                  <a:lnTo>
                    <a:pt x="0" y="311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35"/>
            <p:cNvSpPr/>
            <p:nvPr/>
          </p:nvSpPr>
          <p:spPr>
            <a:xfrm>
              <a:off x="1382917" y="4365467"/>
              <a:ext cx="113905" cy="29476"/>
            </a:xfrm>
            <a:custGeom>
              <a:rect b="b" l="l" r="r" t="t"/>
              <a:pathLst>
                <a:path extrusionOk="0" h="20942" w="80927">
                  <a:moveTo>
                    <a:pt x="80927" y="20942"/>
                  </a:moveTo>
                  <a:lnTo>
                    <a:pt x="0" y="20942"/>
                  </a:lnTo>
                  <a:lnTo>
                    <a:pt x="6195" y="5579"/>
                  </a:lnTo>
                  <a:cubicBezTo>
                    <a:pt x="7558" y="2205"/>
                    <a:pt x="10823" y="0"/>
                    <a:pt x="14456" y="0"/>
                  </a:cubicBezTo>
                  <a:lnTo>
                    <a:pt x="66472" y="0"/>
                  </a:lnTo>
                  <a:cubicBezTo>
                    <a:pt x="70105" y="0"/>
                    <a:pt x="73370" y="2205"/>
                    <a:pt x="74732" y="5579"/>
                  </a:cubicBezTo>
                  <a:lnTo>
                    <a:pt x="80927" y="20942"/>
                  </a:lnTo>
                  <a:close/>
                </a:path>
              </a:pathLst>
            </a:custGeom>
            <a:solidFill>
              <a:srgbClr val="FFFFFF">
                <a:alpha val="4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35"/>
            <p:cNvSpPr/>
            <p:nvPr/>
          </p:nvSpPr>
          <p:spPr>
            <a:xfrm>
              <a:off x="1393685" y="4365481"/>
              <a:ext cx="103115" cy="29476"/>
            </a:xfrm>
            <a:custGeom>
              <a:rect b="b" l="l" r="r" t="t"/>
              <a:pathLst>
                <a:path extrusionOk="0" h="20942" w="73261">
                  <a:moveTo>
                    <a:pt x="55692" y="8736"/>
                  </a:moveTo>
                  <a:lnTo>
                    <a:pt x="60612" y="20943"/>
                  </a:lnTo>
                  <a:lnTo>
                    <a:pt x="73262" y="20943"/>
                  </a:lnTo>
                  <a:lnTo>
                    <a:pt x="67066" y="5579"/>
                  </a:lnTo>
                  <a:cubicBezTo>
                    <a:pt x="65704" y="2206"/>
                    <a:pt x="62439" y="0"/>
                    <a:pt x="58806" y="0"/>
                  </a:cubicBezTo>
                  <a:lnTo>
                    <a:pt x="6790" y="0"/>
                  </a:lnTo>
                  <a:cubicBezTo>
                    <a:pt x="4130" y="0"/>
                    <a:pt x="1665" y="1189"/>
                    <a:pt x="0" y="3157"/>
                  </a:cubicBezTo>
                  <a:lnTo>
                    <a:pt x="47421" y="3157"/>
                  </a:lnTo>
                  <a:cubicBezTo>
                    <a:pt x="51054" y="3157"/>
                    <a:pt x="54319" y="5363"/>
                    <a:pt x="55681" y="8736"/>
                  </a:cubicBezTo>
                  <a:close/>
                </a:path>
              </a:pathLst>
            </a:custGeom>
            <a:solidFill>
              <a:srgbClr val="191919">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35"/>
            <p:cNvSpPr/>
            <p:nvPr/>
          </p:nvSpPr>
          <p:spPr>
            <a:xfrm>
              <a:off x="1298027" y="4087007"/>
              <a:ext cx="283780" cy="283780"/>
            </a:xfrm>
            <a:custGeom>
              <a:rect b="b" l="l" r="r" t="t"/>
              <a:pathLst>
                <a:path extrusionOk="0" h="201620" w="201620">
                  <a:moveTo>
                    <a:pt x="201621" y="100810"/>
                  </a:moveTo>
                  <a:cubicBezTo>
                    <a:pt x="201621" y="156486"/>
                    <a:pt x="156486" y="201621"/>
                    <a:pt x="100810" y="201621"/>
                  </a:cubicBezTo>
                  <a:cubicBezTo>
                    <a:pt x="45134" y="201621"/>
                    <a:pt x="0" y="156486"/>
                    <a:pt x="0" y="100810"/>
                  </a:cubicBezTo>
                  <a:cubicBezTo>
                    <a:pt x="0" y="45134"/>
                    <a:pt x="45134" y="0"/>
                    <a:pt x="100810" y="0"/>
                  </a:cubicBezTo>
                  <a:cubicBezTo>
                    <a:pt x="156486" y="0"/>
                    <a:pt x="201621" y="45134"/>
                    <a:pt x="201621" y="1008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35"/>
            <p:cNvSpPr/>
            <p:nvPr/>
          </p:nvSpPr>
          <p:spPr>
            <a:xfrm>
              <a:off x="1298027" y="4120677"/>
              <a:ext cx="277708" cy="250089"/>
            </a:xfrm>
            <a:custGeom>
              <a:rect b="b" l="l" r="r" t="t"/>
              <a:pathLst>
                <a:path extrusionOk="0" h="177683" w="197306">
                  <a:moveTo>
                    <a:pt x="31311" y="29192"/>
                  </a:moveTo>
                  <a:cubicBezTo>
                    <a:pt x="31311" y="19040"/>
                    <a:pt x="32825" y="9245"/>
                    <a:pt x="35625" y="0"/>
                  </a:cubicBezTo>
                  <a:cubicBezTo>
                    <a:pt x="13839" y="18488"/>
                    <a:pt x="0" y="46059"/>
                    <a:pt x="0" y="76873"/>
                  </a:cubicBezTo>
                  <a:cubicBezTo>
                    <a:pt x="0" y="132544"/>
                    <a:pt x="45129" y="177683"/>
                    <a:pt x="100810" y="177683"/>
                  </a:cubicBezTo>
                  <a:cubicBezTo>
                    <a:pt x="146328" y="177683"/>
                    <a:pt x="184787" y="147507"/>
                    <a:pt x="197307" y="106065"/>
                  </a:cubicBezTo>
                  <a:cubicBezTo>
                    <a:pt x="179727" y="120986"/>
                    <a:pt x="156989" y="130003"/>
                    <a:pt x="132122" y="130003"/>
                  </a:cubicBezTo>
                  <a:cubicBezTo>
                    <a:pt x="76451" y="130003"/>
                    <a:pt x="31311" y="84874"/>
                    <a:pt x="31311" y="2919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35"/>
            <p:cNvSpPr/>
            <p:nvPr/>
          </p:nvSpPr>
          <p:spPr>
            <a:xfrm rot="-2574653">
              <a:off x="1524568" y="4131532"/>
              <a:ext cx="21438" cy="44549"/>
            </a:xfrm>
            <a:custGeom>
              <a:rect b="b" l="l" r="r" t="t"/>
              <a:pathLst>
                <a:path extrusionOk="0" h="31678" w="15244">
                  <a:moveTo>
                    <a:pt x="15245" y="15839"/>
                  </a:moveTo>
                  <a:cubicBezTo>
                    <a:pt x="15245" y="24587"/>
                    <a:pt x="11832" y="31679"/>
                    <a:pt x="7622" y="31679"/>
                  </a:cubicBezTo>
                  <a:cubicBezTo>
                    <a:pt x="3413" y="31679"/>
                    <a:pt x="0" y="24587"/>
                    <a:pt x="0" y="15839"/>
                  </a:cubicBezTo>
                  <a:cubicBezTo>
                    <a:pt x="0" y="7092"/>
                    <a:pt x="3413" y="0"/>
                    <a:pt x="7622" y="0"/>
                  </a:cubicBezTo>
                  <a:cubicBezTo>
                    <a:pt x="11832" y="0"/>
                    <a:pt x="15245" y="7092"/>
                    <a:pt x="15245" y="1583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35"/>
            <p:cNvSpPr/>
            <p:nvPr/>
          </p:nvSpPr>
          <p:spPr>
            <a:xfrm>
              <a:off x="1473638" y="4139074"/>
              <a:ext cx="39205" cy="33324"/>
            </a:xfrm>
            <a:custGeom>
              <a:rect b="b" l="l" r="r" t="t"/>
              <a:pathLst>
                <a:path extrusionOk="0" h="23676" w="27854">
                  <a:moveTo>
                    <a:pt x="26799" y="21077"/>
                  </a:moveTo>
                  <a:cubicBezTo>
                    <a:pt x="23869" y="25164"/>
                    <a:pt x="15728" y="24342"/>
                    <a:pt x="8614" y="19239"/>
                  </a:cubicBezTo>
                  <a:cubicBezTo>
                    <a:pt x="1499" y="14136"/>
                    <a:pt x="-1874" y="6686"/>
                    <a:pt x="1056" y="2599"/>
                  </a:cubicBezTo>
                  <a:cubicBezTo>
                    <a:pt x="3986" y="-1488"/>
                    <a:pt x="12128" y="-666"/>
                    <a:pt x="19242" y="4437"/>
                  </a:cubicBezTo>
                  <a:cubicBezTo>
                    <a:pt x="26345" y="9541"/>
                    <a:pt x="29729" y="16990"/>
                    <a:pt x="26799" y="2107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35"/>
            <p:cNvSpPr/>
            <p:nvPr/>
          </p:nvSpPr>
          <p:spPr>
            <a:xfrm>
              <a:off x="1470399" y="4103771"/>
              <a:ext cx="41124" cy="27549"/>
            </a:xfrm>
            <a:custGeom>
              <a:rect b="b" l="l" r="r" t="t"/>
              <a:pathLst>
                <a:path extrusionOk="0" h="19573" w="29218">
                  <a:moveTo>
                    <a:pt x="28821" y="16787"/>
                  </a:moveTo>
                  <a:cubicBezTo>
                    <a:pt x="26962" y="20561"/>
                    <a:pt x="19091" y="20496"/>
                    <a:pt x="11241" y="16625"/>
                  </a:cubicBezTo>
                  <a:cubicBezTo>
                    <a:pt x="3392" y="12755"/>
                    <a:pt x="-1463" y="6559"/>
                    <a:pt x="397" y="2786"/>
                  </a:cubicBezTo>
                  <a:cubicBezTo>
                    <a:pt x="2256" y="-987"/>
                    <a:pt x="10128" y="-922"/>
                    <a:pt x="17977" y="2948"/>
                  </a:cubicBezTo>
                  <a:cubicBezTo>
                    <a:pt x="25826" y="6819"/>
                    <a:pt x="30681" y="13014"/>
                    <a:pt x="28821" y="167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75" name="Google Shape;1375;p35"/>
          <p:cNvSpPr/>
          <p:nvPr/>
        </p:nvSpPr>
        <p:spPr>
          <a:xfrm>
            <a:off x="3647926" y="48731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35"/>
          <p:cNvSpPr/>
          <p:nvPr/>
        </p:nvSpPr>
        <p:spPr>
          <a:xfrm>
            <a:off x="5272503" y="2608899"/>
            <a:ext cx="2039731" cy="236997"/>
          </a:xfrm>
          <a:custGeom>
            <a:rect b="b" l="l" r="r" t="t"/>
            <a:pathLst>
              <a:path extrusionOk="0" h="36858" w="317221">
                <a:moveTo>
                  <a:pt x="317211" y="36858"/>
                </a:moveTo>
                <a:lnTo>
                  <a:pt x="0" y="36858"/>
                </a:lnTo>
                <a:cubicBezTo>
                  <a:pt x="19116" y="23441"/>
                  <a:pt x="48448" y="21830"/>
                  <a:pt x="69131" y="32663"/>
                </a:cubicBezTo>
                <a:cubicBezTo>
                  <a:pt x="100616" y="23278"/>
                  <a:pt x="134965" y="23776"/>
                  <a:pt x="166158" y="34090"/>
                </a:cubicBezTo>
                <a:cubicBezTo>
                  <a:pt x="168676" y="20132"/>
                  <a:pt x="188646" y="11061"/>
                  <a:pt x="201015" y="18002"/>
                </a:cubicBezTo>
                <a:cubicBezTo>
                  <a:pt x="202205" y="12813"/>
                  <a:pt x="206508" y="8466"/>
                  <a:pt x="211687" y="7212"/>
                </a:cubicBezTo>
                <a:cubicBezTo>
                  <a:pt x="216866" y="5958"/>
                  <a:pt x="222671" y="7871"/>
                  <a:pt x="226110" y="11948"/>
                </a:cubicBezTo>
                <a:cubicBezTo>
                  <a:pt x="232013" y="2347"/>
                  <a:pt x="244825" y="-2346"/>
                  <a:pt x="255540" y="1157"/>
                </a:cubicBezTo>
                <a:cubicBezTo>
                  <a:pt x="266244" y="4661"/>
                  <a:pt x="273801" y="16035"/>
                  <a:pt x="272882" y="27268"/>
                </a:cubicBezTo>
                <a:cubicBezTo>
                  <a:pt x="286711" y="20943"/>
                  <a:pt x="306204" y="26382"/>
                  <a:pt x="317222" y="368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36"/>
          <p:cNvSpPr txBox="1"/>
          <p:nvPr>
            <p:ph idx="2" type="subTitle"/>
          </p:nvPr>
        </p:nvSpPr>
        <p:spPr>
          <a:xfrm>
            <a:off x="347116" y="983875"/>
            <a:ext cx="2682300" cy="339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Practice: classic map</a:t>
            </a:r>
            <a:endParaRPr sz="1500"/>
          </a:p>
        </p:txBody>
      </p:sp>
      <p:sp>
        <p:nvSpPr>
          <p:cNvPr id="1382" name="Google Shape;1382;p36"/>
          <p:cNvSpPr/>
          <p:nvPr/>
        </p:nvSpPr>
        <p:spPr>
          <a:xfrm flipH="1">
            <a:off x="8297651" y="1287033"/>
            <a:ext cx="1176703" cy="192649"/>
          </a:xfrm>
          <a:custGeom>
            <a:rect b="b" l="l" r="r" t="t"/>
            <a:pathLst>
              <a:path extrusionOk="0" h="29961" w="183002">
                <a:moveTo>
                  <a:pt x="11" y="29962"/>
                </a:moveTo>
                <a:lnTo>
                  <a:pt x="183003" y="29962"/>
                </a:lnTo>
                <a:cubicBezTo>
                  <a:pt x="180494" y="21982"/>
                  <a:pt x="170526" y="15701"/>
                  <a:pt x="162374" y="17625"/>
                </a:cubicBezTo>
                <a:cubicBezTo>
                  <a:pt x="160016" y="7440"/>
                  <a:pt x="149864" y="-355"/>
                  <a:pt x="139420" y="12"/>
                </a:cubicBezTo>
                <a:cubicBezTo>
                  <a:pt x="128975" y="380"/>
                  <a:pt x="119385" y="8857"/>
                  <a:pt x="117742" y="19182"/>
                </a:cubicBezTo>
                <a:cubicBezTo>
                  <a:pt x="114022" y="14511"/>
                  <a:pt x="107470" y="12306"/>
                  <a:pt x="101697" y="13787"/>
                </a:cubicBezTo>
                <a:cubicBezTo>
                  <a:pt x="95912" y="15257"/>
                  <a:pt x="91220" y="20339"/>
                  <a:pt x="90193" y="26210"/>
                </a:cubicBezTo>
                <a:cubicBezTo>
                  <a:pt x="86138" y="17625"/>
                  <a:pt x="72656" y="15711"/>
                  <a:pt x="66375" y="22826"/>
                </a:cubicBezTo>
                <a:cubicBezTo>
                  <a:pt x="45897" y="10403"/>
                  <a:pt x="17439" y="13538"/>
                  <a:pt x="0" y="299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36"/>
          <p:cNvSpPr/>
          <p:nvPr/>
        </p:nvSpPr>
        <p:spPr>
          <a:xfrm>
            <a:off x="6022426" y="1973062"/>
            <a:ext cx="572154" cy="104365"/>
          </a:xfrm>
          <a:custGeom>
            <a:rect b="b" l="l" r="r" t="t"/>
            <a:pathLst>
              <a:path extrusionOk="0" h="16231" w="88982">
                <a:moveTo>
                  <a:pt x="88982" y="16232"/>
                </a:moveTo>
                <a:lnTo>
                  <a:pt x="0" y="16232"/>
                </a:lnTo>
                <a:cubicBezTo>
                  <a:pt x="3406" y="7399"/>
                  <a:pt x="9558" y="1127"/>
                  <a:pt x="18975" y="133"/>
                </a:cubicBezTo>
                <a:cubicBezTo>
                  <a:pt x="28392" y="-862"/>
                  <a:pt x="38188" y="3798"/>
                  <a:pt x="43356" y="11723"/>
                </a:cubicBezTo>
                <a:cubicBezTo>
                  <a:pt x="57660" y="4209"/>
                  <a:pt x="77273" y="5085"/>
                  <a:pt x="88971" y="1623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36"/>
          <p:cNvSpPr txBox="1"/>
          <p:nvPr>
            <p:ph idx="2" type="subTitle"/>
          </p:nvPr>
        </p:nvSpPr>
        <p:spPr>
          <a:xfrm>
            <a:off x="6022425" y="0"/>
            <a:ext cx="3121500" cy="33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i="1" lang="en" sz="1000"/>
              <a:t>Images source:</a:t>
            </a:r>
            <a:r>
              <a:rPr lang="en" sz="1000"/>
              <a:t> </a:t>
            </a:r>
            <a:r>
              <a:rPr i="1" lang="en" sz="1000"/>
              <a:t>Poly Pizza (</a:t>
            </a:r>
            <a:r>
              <a:rPr i="1" lang="en" sz="1000" u="sng">
                <a:hlinkClick r:id="rId3"/>
              </a:rPr>
              <a:t>https://poly.pizza/</a:t>
            </a:r>
            <a:r>
              <a:rPr i="1" lang="en" sz="1000"/>
              <a:t>)</a:t>
            </a:r>
            <a:endParaRPr i="1" sz="1000"/>
          </a:p>
        </p:txBody>
      </p:sp>
      <p:pic>
        <p:nvPicPr>
          <p:cNvPr id="1385" name="Google Shape;1385;p36"/>
          <p:cNvPicPr preferRelativeResize="0"/>
          <p:nvPr/>
        </p:nvPicPr>
        <p:blipFill rotWithShape="1">
          <a:blip r:embed="rId4">
            <a:alphaModFix/>
          </a:blip>
          <a:srcRect b="0" l="0" r="0" t="13051"/>
          <a:stretch/>
        </p:blipFill>
        <p:spPr>
          <a:xfrm>
            <a:off x="4703250" y="1550075"/>
            <a:ext cx="1444624" cy="774092"/>
          </a:xfrm>
          <a:prstGeom prst="rect">
            <a:avLst/>
          </a:prstGeom>
          <a:noFill/>
          <a:ln>
            <a:noFill/>
          </a:ln>
        </p:spPr>
      </p:pic>
      <p:pic>
        <p:nvPicPr>
          <p:cNvPr id="1386" name="Google Shape;1386;p36"/>
          <p:cNvPicPr preferRelativeResize="0"/>
          <p:nvPr/>
        </p:nvPicPr>
        <p:blipFill>
          <a:blip r:embed="rId5">
            <a:alphaModFix/>
          </a:blip>
          <a:stretch>
            <a:fillRect/>
          </a:stretch>
        </p:blipFill>
        <p:spPr>
          <a:xfrm>
            <a:off x="4703250" y="2412775"/>
            <a:ext cx="1444625" cy="902387"/>
          </a:xfrm>
          <a:prstGeom prst="rect">
            <a:avLst/>
          </a:prstGeom>
          <a:noFill/>
          <a:ln>
            <a:noFill/>
          </a:ln>
        </p:spPr>
      </p:pic>
      <p:pic>
        <p:nvPicPr>
          <p:cNvPr id="1387" name="Google Shape;1387;p36"/>
          <p:cNvPicPr preferRelativeResize="0"/>
          <p:nvPr/>
        </p:nvPicPr>
        <p:blipFill rotWithShape="1">
          <a:blip r:embed="rId6">
            <a:alphaModFix/>
          </a:blip>
          <a:srcRect b="0" l="12204" r="10503" t="2676"/>
          <a:stretch/>
        </p:blipFill>
        <p:spPr>
          <a:xfrm>
            <a:off x="7882839" y="1550075"/>
            <a:ext cx="1188561" cy="2759601"/>
          </a:xfrm>
          <a:prstGeom prst="rect">
            <a:avLst/>
          </a:prstGeom>
          <a:noFill/>
          <a:ln>
            <a:noFill/>
          </a:ln>
        </p:spPr>
      </p:pic>
      <p:pic>
        <p:nvPicPr>
          <p:cNvPr id="1388" name="Google Shape;1388;p36"/>
          <p:cNvPicPr preferRelativeResize="0"/>
          <p:nvPr/>
        </p:nvPicPr>
        <p:blipFill rotWithShape="1">
          <a:blip r:embed="rId7">
            <a:alphaModFix/>
          </a:blip>
          <a:srcRect b="6146" l="9101" r="22722" t="8126"/>
          <a:stretch/>
        </p:blipFill>
        <p:spPr>
          <a:xfrm>
            <a:off x="6643375" y="1550087"/>
            <a:ext cx="1188561" cy="858757"/>
          </a:xfrm>
          <a:prstGeom prst="rect">
            <a:avLst/>
          </a:prstGeom>
          <a:noFill/>
          <a:ln>
            <a:noFill/>
          </a:ln>
        </p:spPr>
      </p:pic>
      <p:sp>
        <p:nvSpPr>
          <p:cNvPr id="1389" name="Google Shape;1389;p36"/>
          <p:cNvSpPr txBox="1"/>
          <p:nvPr>
            <p:ph idx="2" type="subTitle"/>
          </p:nvPr>
        </p:nvSpPr>
        <p:spPr>
          <a:xfrm>
            <a:off x="4272975" y="983875"/>
            <a:ext cx="16602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2.</a:t>
            </a:r>
            <a:r>
              <a:rPr lang="en"/>
              <a:t>	</a:t>
            </a:r>
            <a:r>
              <a:rPr lang="en" sz="1500"/>
              <a:t>School</a:t>
            </a:r>
            <a:endParaRPr sz="1500"/>
          </a:p>
          <a:p>
            <a:pPr indent="0" lvl="0" marL="0" rtl="0" algn="l">
              <a:spcBef>
                <a:spcPts val="0"/>
              </a:spcBef>
              <a:spcAft>
                <a:spcPts val="0"/>
              </a:spcAft>
              <a:buNone/>
            </a:pPr>
            <a:r>
              <a:t/>
            </a:r>
            <a:endParaRPr/>
          </a:p>
        </p:txBody>
      </p:sp>
      <p:sp>
        <p:nvSpPr>
          <p:cNvPr id="1390" name="Google Shape;1390;p36"/>
          <p:cNvSpPr txBox="1"/>
          <p:nvPr>
            <p:ph idx="2" type="subTitle"/>
          </p:nvPr>
        </p:nvSpPr>
        <p:spPr>
          <a:xfrm>
            <a:off x="7176750" y="983875"/>
            <a:ext cx="16602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3.	France</a:t>
            </a:r>
            <a:endParaRPr sz="1500"/>
          </a:p>
          <a:p>
            <a:pPr indent="0" lvl="0" marL="0" rtl="0" algn="l">
              <a:spcBef>
                <a:spcPts val="0"/>
              </a:spcBef>
              <a:spcAft>
                <a:spcPts val="0"/>
              </a:spcAft>
              <a:buNone/>
            </a:pPr>
            <a:r>
              <a:t/>
            </a:r>
            <a:endParaRPr/>
          </a:p>
        </p:txBody>
      </p:sp>
      <p:pic>
        <p:nvPicPr>
          <p:cNvPr id="1391" name="Google Shape;1391;p36"/>
          <p:cNvPicPr preferRelativeResize="0"/>
          <p:nvPr/>
        </p:nvPicPr>
        <p:blipFill>
          <a:blip r:embed="rId8">
            <a:alphaModFix/>
          </a:blip>
          <a:stretch>
            <a:fillRect/>
          </a:stretch>
        </p:blipFill>
        <p:spPr>
          <a:xfrm>
            <a:off x="60000" y="2379824"/>
            <a:ext cx="3433424" cy="1949077"/>
          </a:xfrm>
          <a:prstGeom prst="rect">
            <a:avLst/>
          </a:prstGeom>
          <a:noFill/>
          <a:ln>
            <a:noFill/>
          </a:ln>
        </p:spPr>
      </p:pic>
      <p:pic>
        <p:nvPicPr>
          <p:cNvPr id="1392" name="Google Shape;1392;p36"/>
          <p:cNvPicPr preferRelativeResize="0"/>
          <p:nvPr/>
        </p:nvPicPr>
        <p:blipFill>
          <a:blip r:embed="rId9">
            <a:alphaModFix/>
          </a:blip>
          <a:stretch>
            <a:fillRect/>
          </a:stretch>
        </p:blipFill>
        <p:spPr>
          <a:xfrm>
            <a:off x="3844363" y="3452825"/>
            <a:ext cx="2303537" cy="856850"/>
          </a:xfrm>
          <a:prstGeom prst="rect">
            <a:avLst/>
          </a:prstGeom>
          <a:noFill/>
          <a:ln>
            <a:noFill/>
          </a:ln>
        </p:spPr>
      </p:pic>
      <p:pic>
        <p:nvPicPr>
          <p:cNvPr id="1393" name="Google Shape;1393;p36"/>
          <p:cNvPicPr preferRelativeResize="0"/>
          <p:nvPr/>
        </p:nvPicPr>
        <p:blipFill rotWithShape="1">
          <a:blip r:embed="rId10">
            <a:alphaModFix/>
          </a:blip>
          <a:srcRect b="0" l="4549" r="-4549" t="0"/>
          <a:stretch/>
        </p:blipFill>
        <p:spPr>
          <a:xfrm>
            <a:off x="6694277" y="2483454"/>
            <a:ext cx="1086758" cy="1826220"/>
          </a:xfrm>
          <a:prstGeom prst="rect">
            <a:avLst/>
          </a:prstGeom>
          <a:noFill/>
          <a:ln>
            <a:noFill/>
          </a:ln>
        </p:spPr>
      </p:pic>
      <p:pic>
        <p:nvPicPr>
          <p:cNvPr id="1394" name="Google Shape;1394;p36"/>
          <p:cNvPicPr preferRelativeResize="0"/>
          <p:nvPr/>
        </p:nvPicPr>
        <p:blipFill>
          <a:blip r:embed="rId11">
            <a:alphaModFix/>
          </a:blip>
          <a:stretch>
            <a:fillRect/>
          </a:stretch>
        </p:blipFill>
        <p:spPr>
          <a:xfrm>
            <a:off x="3844349" y="1550076"/>
            <a:ext cx="789067" cy="1814150"/>
          </a:xfrm>
          <a:prstGeom prst="rect">
            <a:avLst/>
          </a:prstGeom>
          <a:noFill/>
          <a:ln>
            <a:noFill/>
          </a:ln>
        </p:spPr>
      </p:pic>
      <p:sp>
        <p:nvSpPr>
          <p:cNvPr id="1395" name="Google Shape;1395;p36"/>
          <p:cNvSpPr txBox="1"/>
          <p:nvPr>
            <p:ph type="title"/>
          </p:nvPr>
        </p:nvSpPr>
        <p:spPr>
          <a:xfrm>
            <a:off x="59863" y="85750"/>
            <a:ext cx="3256800" cy="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and ELEMENTS</a:t>
            </a:r>
            <a:endParaRPr/>
          </a:p>
        </p:txBody>
      </p:sp>
      <p:pic>
        <p:nvPicPr>
          <p:cNvPr id="1396" name="Google Shape;1396;p36"/>
          <p:cNvPicPr preferRelativeResize="0"/>
          <p:nvPr/>
        </p:nvPicPr>
        <p:blipFill rotWithShape="1">
          <a:blip r:embed="rId12">
            <a:alphaModFix/>
          </a:blip>
          <a:srcRect b="2594" l="15989" r="10155" t="70098"/>
          <a:stretch/>
        </p:blipFill>
        <p:spPr>
          <a:xfrm>
            <a:off x="60001" y="1569300"/>
            <a:ext cx="3433424" cy="728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lf Player Portfolio by Slidesgo">
  <a:themeElements>
    <a:clrScheme name="Simple Light">
      <a:dk1>
        <a:srgbClr val="243C61"/>
      </a:dk1>
      <a:lt1>
        <a:srgbClr val="FFFFFF"/>
      </a:lt1>
      <a:dk2>
        <a:srgbClr val="55537B"/>
      </a:dk2>
      <a:lt2>
        <a:srgbClr val="D0EDFE"/>
      </a:lt2>
      <a:accent1>
        <a:srgbClr val="9DD0FA"/>
      </a:accent1>
      <a:accent2>
        <a:srgbClr val="4683E1"/>
      </a:accent2>
      <a:accent3>
        <a:srgbClr val="AFAFCC"/>
      </a:accent3>
      <a:accent4>
        <a:srgbClr val="DBE26C"/>
      </a:accent4>
      <a:accent5>
        <a:srgbClr val="496958"/>
      </a:accent5>
      <a:accent6>
        <a:srgbClr val="BF2543"/>
      </a:accent6>
      <a:hlink>
        <a:srgbClr val="243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